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2" r:id="rId4"/>
    <p:sldId id="268" r:id="rId5"/>
    <p:sldId id="269" r:id="rId6"/>
    <p:sldId id="260" r:id="rId7"/>
    <p:sldId id="259" r:id="rId8"/>
    <p:sldId id="266" r:id="rId9"/>
    <p:sldId id="264" r:id="rId10"/>
    <p:sldId id="270" r:id="rId11"/>
    <p:sldId id="271" r:id="rId12"/>
    <p:sldId id="272" r:id="rId13"/>
    <p:sldId id="277" r:id="rId14"/>
    <p:sldId id="278" r:id="rId15"/>
    <p:sldId id="273" r:id="rId16"/>
    <p:sldId id="274" r:id="rId17"/>
    <p:sldId id="275" r:id="rId18"/>
    <p:sldId id="276" r:id="rId19"/>
    <p:sldId id="279" r:id="rId20"/>
    <p:sldId id="263" r:id="rId21"/>
    <p:sldId id="265" r:id="rId22"/>
    <p:sldId id="26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ish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544" autoAdjust="0"/>
  </p:normalViewPr>
  <p:slideViewPr>
    <p:cSldViewPr>
      <p:cViewPr varScale="1">
        <p:scale>
          <a:sx n="67" d="100"/>
          <a:sy n="67" d="100"/>
        </p:scale>
        <p:origin x="270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BE16C-531D-446D-806C-1E62AAC8F3E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A3F32-92E8-42EA-8059-46CA9CC240FF}">
      <dgm:prSet/>
      <dgm:spPr>
        <a:solidFill>
          <a:srgbClr val="03203D"/>
        </a:solidFill>
        <a:ln>
          <a:solidFill>
            <a:srgbClr val="03203D"/>
          </a:solidFill>
        </a:ln>
      </dgm:spPr>
      <dgm:t>
        <a:bodyPr/>
        <a:lstStyle/>
        <a:p>
          <a:r>
            <a:rPr lang="pt-BR"/>
            <a:t>Atualizando o R</a:t>
          </a:r>
          <a:endParaRPr lang="en-US"/>
        </a:p>
      </dgm:t>
    </dgm:pt>
    <dgm:pt modelId="{CCD4354A-FEAA-4CEF-8738-838CEAAF52EB}" type="parTrans" cxnId="{3174BA64-AC63-4C33-8D0B-E7FF489A3FB1}">
      <dgm:prSet/>
      <dgm:spPr/>
      <dgm:t>
        <a:bodyPr/>
        <a:lstStyle/>
        <a:p>
          <a:endParaRPr lang="en-US"/>
        </a:p>
      </dgm:t>
    </dgm:pt>
    <dgm:pt modelId="{80081019-6565-4E56-9F17-BB718E761143}" type="sibTrans" cxnId="{3174BA64-AC63-4C33-8D0B-E7FF489A3FB1}">
      <dgm:prSet/>
      <dgm:spPr/>
      <dgm:t>
        <a:bodyPr/>
        <a:lstStyle/>
        <a:p>
          <a:endParaRPr lang="en-US"/>
        </a:p>
      </dgm:t>
    </dgm:pt>
    <dgm:pt modelId="{A37CA817-8BE1-400A-9B78-94327ADF8F0E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install.packages</a:t>
          </a:r>
          <a:r>
            <a:rPr lang="en-US" dirty="0">
              <a:solidFill>
                <a:srgbClr val="03203D"/>
              </a:solidFill>
            </a:rPr>
            <a:t>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6A19E83D-303C-44C9-A0F6-95EDA4258D76}" type="parTrans" cxnId="{DDC0F0ED-B000-422F-B9A6-9F64E0760F84}">
      <dgm:prSet/>
      <dgm:spPr/>
      <dgm:t>
        <a:bodyPr/>
        <a:lstStyle/>
        <a:p>
          <a:endParaRPr lang="en-US"/>
        </a:p>
      </dgm:t>
    </dgm:pt>
    <dgm:pt modelId="{DBE8BB5C-7F5D-48C0-ADE0-5ECAC8C0CDF6}" type="sibTrans" cxnId="{DDC0F0ED-B000-422F-B9A6-9F64E0760F84}">
      <dgm:prSet/>
      <dgm:spPr/>
      <dgm:t>
        <a:bodyPr/>
        <a:lstStyle/>
        <a:p>
          <a:endParaRPr lang="en-US"/>
        </a:p>
      </dgm:t>
    </dgm:pt>
    <dgm:pt modelId="{1275B225-8122-4C70-963F-706EAFFA6D2C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>
              <a:solidFill>
                <a:srgbClr val="03203D"/>
              </a:solidFill>
            </a:rPr>
            <a:t>library("</a:t>
          </a:r>
          <a:r>
            <a:rPr lang="en-US" dirty="0" err="1">
              <a:solidFill>
                <a:srgbClr val="03203D"/>
              </a:solidFill>
            </a:rPr>
            <a:t>installr</a:t>
          </a:r>
          <a:r>
            <a:rPr lang="en-US" dirty="0">
              <a:solidFill>
                <a:srgbClr val="03203D"/>
              </a:solidFill>
            </a:rPr>
            <a:t>")</a:t>
          </a:r>
        </a:p>
      </dgm:t>
    </dgm:pt>
    <dgm:pt modelId="{E753DABE-686B-4139-AE42-9C1828D148E4}" type="parTrans" cxnId="{91C80D51-3901-4AC5-8DEF-39F03FD30A85}">
      <dgm:prSet/>
      <dgm:spPr/>
      <dgm:t>
        <a:bodyPr/>
        <a:lstStyle/>
        <a:p>
          <a:endParaRPr lang="en-US"/>
        </a:p>
      </dgm:t>
    </dgm:pt>
    <dgm:pt modelId="{490A71CD-8370-4686-B236-EBAAC821F5F9}" type="sibTrans" cxnId="{91C80D51-3901-4AC5-8DEF-39F03FD30A85}">
      <dgm:prSet/>
      <dgm:spPr/>
      <dgm:t>
        <a:bodyPr/>
        <a:lstStyle/>
        <a:p>
          <a:endParaRPr lang="en-US"/>
        </a:p>
      </dgm:t>
    </dgm:pt>
    <dgm:pt modelId="{11CFEFD5-ABF1-4C10-9EC9-8B1353B6DD80}">
      <dgm:prSet/>
      <dgm:spPr>
        <a:ln>
          <a:solidFill>
            <a:srgbClr val="03203D"/>
          </a:solidFill>
        </a:ln>
      </dgm:spPr>
      <dgm:t>
        <a:bodyPr/>
        <a:lstStyle/>
        <a:p>
          <a:r>
            <a:rPr lang="en-US" dirty="0" err="1">
              <a:solidFill>
                <a:srgbClr val="03203D"/>
              </a:solidFill>
            </a:rPr>
            <a:t>updateR</a:t>
          </a:r>
          <a:r>
            <a:rPr lang="en-US" dirty="0">
              <a:solidFill>
                <a:srgbClr val="03203D"/>
              </a:solidFill>
            </a:rPr>
            <a:t>()</a:t>
          </a:r>
        </a:p>
      </dgm:t>
    </dgm:pt>
    <dgm:pt modelId="{89AF3393-0622-4A6D-9072-33B4F1E3BDC9}" type="parTrans" cxnId="{3C86B982-CB72-465A-90A8-0B72FBCF972D}">
      <dgm:prSet/>
      <dgm:spPr/>
      <dgm:t>
        <a:bodyPr/>
        <a:lstStyle/>
        <a:p>
          <a:endParaRPr lang="en-US"/>
        </a:p>
      </dgm:t>
    </dgm:pt>
    <dgm:pt modelId="{3245497D-A453-4AB5-8F24-ABDDB6C08E7A}" type="sibTrans" cxnId="{3C86B982-CB72-465A-90A8-0B72FBCF972D}">
      <dgm:prSet/>
      <dgm:spPr/>
      <dgm:t>
        <a:bodyPr/>
        <a:lstStyle/>
        <a:p>
          <a:endParaRPr lang="en-US"/>
        </a:p>
      </dgm:t>
    </dgm:pt>
    <dgm:pt modelId="{E4F6F120-36C1-48DA-884B-A6EA569EC163}" type="pres">
      <dgm:prSet presAssocID="{5EFBE16C-531D-446D-806C-1E62AAC8F3ED}" presName="linear" presStyleCnt="0">
        <dgm:presLayoutVars>
          <dgm:dir/>
          <dgm:animLvl val="lvl"/>
          <dgm:resizeHandles val="exact"/>
        </dgm:presLayoutVars>
      </dgm:prSet>
      <dgm:spPr/>
    </dgm:pt>
    <dgm:pt modelId="{FFF5239C-0E9D-4457-A020-D01CE5E4C7E5}" type="pres">
      <dgm:prSet presAssocID="{9FBA3F32-92E8-42EA-8059-46CA9CC240FF}" presName="parentLin" presStyleCnt="0"/>
      <dgm:spPr/>
    </dgm:pt>
    <dgm:pt modelId="{93E92154-0D11-4390-8A17-D698D6D5953F}" type="pres">
      <dgm:prSet presAssocID="{9FBA3F32-92E8-42EA-8059-46CA9CC240FF}" presName="parentLeftMargin" presStyleLbl="node1" presStyleIdx="0" presStyleCnt="1"/>
      <dgm:spPr/>
    </dgm:pt>
    <dgm:pt modelId="{87ED8F6A-CD73-4D8F-8B2C-6E7968A8433F}" type="pres">
      <dgm:prSet presAssocID="{9FBA3F32-92E8-42EA-8059-46CA9CC240F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AFD6293-4941-44F8-AE73-7286D5CF5AB6}" type="pres">
      <dgm:prSet presAssocID="{9FBA3F32-92E8-42EA-8059-46CA9CC240FF}" presName="negativeSpace" presStyleCnt="0"/>
      <dgm:spPr/>
    </dgm:pt>
    <dgm:pt modelId="{EE420868-B6AD-45DA-AB52-34DA8FE151A0}" type="pres">
      <dgm:prSet presAssocID="{9FBA3F32-92E8-42EA-8059-46CA9CC240F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204B835-AAF0-4C21-9A92-D20F32442654}" type="presOf" srcId="{1275B225-8122-4C70-963F-706EAFFA6D2C}" destId="{EE420868-B6AD-45DA-AB52-34DA8FE151A0}" srcOrd="0" destOrd="1" presId="urn:microsoft.com/office/officeart/2005/8/layout/list1"/>
    <dgm:cxn modelId="{637F3F3C-0857-4E23-8DFE-1EFD0C088DC4}" type="presOf" srcId="{9FBA3F32-92E8-42EA-8059-46CA9CC240FF}" destId="{93E92154-0D11-4390-8A17-D698D6D5953F}" srcOrd="0" destOrd="0" presId="urn:microsoft.com/office/officeart/2005/8/layout/list1"/>
    <dgm:cxn modelId="{3174BA64-AC63-4C33-8D0B-E7FF489A3FB1}" srcId="{5EFBE16C-531D-446D-806C-1E62AAC8F3ED}" destId="{9FBA3F32-92E8-42EA-8059-46CA9CC240FF}" srcOrd="0" destOrd="0" parTransId="{CCD4354A-FEAA-4CEF-8738-838CEAAF52EB}" sibTransId="{80081019-6565-4E56-9F17-BB718E761143}"/>
    <dgm:cxn modelId="{38022565-929B-4054-9AB2-A81C1C21298D}" type="presOf" srcId="{5EFBE16C-531D-446D-806C-1E62AAC8F3ED}" destId="{E4F6F120-36C1-48DA-884B-A6EA569EC163}" srcOrd="0" destOrd="0" presId="urn:microsoft.com/office/officeart/2005/8/layout/list1"/>
    <dgm:cxn modelId="{91C80D51-3901-4AC5-8DEF-39F03FD30A85}" srcId="{9FBA3F32-92E8-42EA-8059-46CA9CC240FF}" destId="{1275B225-8122-4C70-963F-706EAFFA6D2C}" srcOrd="1" destOrd="0" parTransId="{E753DABE-686B-4139-AE42-9C1828D148E4}" sibTransId="{490A71CD-8370-4686-B236-EBAAC821F5F9}"/>
    <dgm:cxn modelId="{3C86B982-CB72-465A-90A8-0B72FBCF972D}" srcId="{9FBA3F32-92E8-42EA-8059-46CA9CC240FF}" destId="{11CFEFD5-ABF1-4C10-9EC9-8B1353B6DD80}" srcOrd="2" destOrd="0" parTransId="{89AF3393-0622-4A6D-9072-33B4F1E3BDC9}" sibTransId="{3245497D-A453-4AB5-8F24-ABDDB6C08E7A}"/>
    <dgm:cxn modelId="{CEF012DA-A2AD-47EC-B673-5489223448A2}" type="presOf" srcId="{A37CA817-8BE1-400A-9B78-94327ADF8F0E}" destId="{EE420868-B6AD-45DA-AB52-34DA8FE151A0}" srcOrd="0" destOrd="0" presId="urn:microsoft.com/office/officeart/2005/8/layout/list1"/>
    <dgm:cxn modelId="{914B6BE9-31AD-4176-B9C1-FC710B732592}" type="presOf" srcId="{11CFEFD5-ABF1-4C10-9EC9-8B1353B6DD80}" destId="{EE420868-B6AD-45DA-AB52-34DA8FE151A0}" srcOrd="0" destOrd="2" presId="urn:microsoft.com/office/officeart/2005/8/layout/list1"/>
    <dgm:cxn modelId="{DDC0F0ED-B000-422F-B9A6-9F64E0760F84}" srcId="{9FBA3F32-92E8-42EA-8059-46CA9CC240FF}" destId="{A37CA817-8BE1-400A-9B78-94327ADF8F0E}" srcOrd="0" destOrd="0" parTransId="{6A19E83D-303C-44C9-A0F6-95EDA4258D76}" sibTransId="{DBE8BB5C-7F5D-48C0-ADE0-5ECAC8C0CDF6}"/>
    <dgm:cxn modelId="{411FDCFC-E9DB-4070-A029-4D16C813F693}" type="presOf" srcId="{9FBA3F32-92E8-42EA-8059-46CA9CC240FF}" destId="{87ED8F6A-CD73-4D8F-8B2C-6E7968A8433F}" srcOrd="1" destOrd="0" presId="urn:microsoft.com/office/officeart/2005/8/layout/list1"/>
    <dgm:cxn modelId="{8225670F-3B54-4534-91F3-21C9771292B3}" type="presParOf" srcId="{E4F6F120-36C1-48DA-884B-A6EA569EC163}" destId="{FFF5239C-0E9D-4457-A020-D01CE5E4C7E5}" srcOrd="0" destOrd="0" presId="urn:microsoft.com/office/officeart/2005/8/layout/list1"/>
    <dgm:cxn modelId="{5AA7F21E-2103-4174-AF53-D05419F5CE47}" type="presParOf" srcId="{FFF5239C-0E9D-4457-A020-D01CE5E4C7E5}" destId="{93E92154-0D11-4390-8A17-D698D6D5953F}" srcOrd="0" destOrd="0" presId="urn:microsoft.com/office/officeart/2005/8/layout/list1"/>
    <dgm:cxn modelId="{A1AB1C67-CC53-46C9-8DFC-607AB5E8B688}" type="presParOf" srcId="{FFF5239C-0E9D-4457-A020-D01CE5E4C7E5}" destId="{87ED8F6A-CD73-4D8F-8B2C-6E7968A8433F}" srcOrd="1" destOrd="0" presId="urn:microsoft.com/office/officeart/2005/8/layout/list1"/>
    <dgm:cxn modelId="{0DF9435B-22BF-4489-9453-0C35B2C8B3A8}" type="presParOf" srcId="{E4F6F120-36C1-48DA-884B-A6EA569EC163}" destId="{5AFD6293-4941-44F8-AE73-7286D5CF5AB6}" srcOrd="1" destOrd="0" presId="urn:microsoft.com/office/officeart/2005/8/layout/list1"/>
    <dgm:cxn modelId="{AB484A85-3953-4AD0-867E-A6D1E59A5889}" type="presParOf" srcId="{E4F6F120-36C1-48DA-884B-A6EA569EC163}" destId="{EE420868-B6AD-45DA-AB52-34DA8FE151A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545243-B883-40D7-9878-5698C0E1EA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57D1E4-EE1C-4824-AA6F-25E9261B809F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M</a:t>
          </a:r>
          <a:endParaRPr lang="en-US" dirty="0"/>
        </a:p>
      </dgm:t>
    </dgm:pt>
    <dgm:pt modelId="{AFBC0B32-834B-43F6-85BD-719ABF36061C}" type="parTrans" cxnId="{533372E8-6DEE-411A-B840-0A3270DC46A0}">
      <dgm:prSet/>
      <dgm:spPr/>
      <dgm:t>
        <a:bodyPr/>
        <a:lstStyle/>
        <a:p>
          <a:endParaRPr lang="en-US"/>
        </a:p>
      </dgm:t>
    </dgm:pt>
    <dgm:pt modelId="{A8AE6AD1-27D2-456C-8D28-D813B94A8A01}" type="sibTrans" cxnId="{533372E8-6DEE-411A-B840-0A3270DC46A0}">
      <dgm:prSet/>
      <dgm:spPr/>
      <dgm:t>
        <a:bodyPr/>
        <a:lstStyle/>
        <a:p>
          <a:endParaRPr lang="en-US"/>
        </a:p>
      </dgm:t>
    </dgm:pt>
    <dgm:pt modelId="{B947A497-43E9-45E5-B7BE-139CE7F3069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operador </a:t>
          </a:r>
          <a:r>
            <a:rPr lang="pt-BR" sz="3600" i="1" dirty="0" err="1">
              <a:solidFill>
                <a:srgbClr val="03203D"/>
              </a:solidFill>
            </a:rPr>
            <a:t>pipe</a:t>
          </a:r>
          <a:r>
            <a:rPr lang="pt-BR" sz="3600" dirty="0">
              <a:solidFill>
                <a:srgbClr val="03203D"/>
              </a:solidFill>
            </a:rPr>
            <a:t> %&gt;%</a:t>
          </a:r>
          <a:endParaRPr lang="en-US" sz="3600" dirty="0">
            <a:solidFill>
              <a:srgbClr val="03203D"/>
            </a:solidFill>
          </a:endParaRPr>
        </a:p>
      </dgm:t>
    </dgm:pt>
    <dgm:pt modelId="{415B579E-1620-499C-BE2B-F65ED18450D4}" type="parTrans" cxnId="{C81C5C66-5875-4C41-B97E-55BFEAB488F9}">
      <dgm:prSet/>
      <dgm:spPr/>
      <dgm:t>
        <a:bodyPr/>
        <a:lstStyle/>
        <a:p>
          <a:endParaRPr lang="en-US"/>
        </a:p>
      </dgm:t>
    </dgm:pt>
    <dgm:pt modelId="{C8BE27E7-3F46-482E-87D9-1DADBF1AC09A}" type="sibTrans" cxnId="{C81C5C66-5875-4C41-B97E-55BFEAB488F9}">
      <dgm:prSet/>
      <dgm:spPr/>
      <dgm:t>
        <a:bodyPr/>
        <a:lstStyle/>
        <a:p>
          <a:endParaRPr lang="en-US"/>
        </a:p>
      </dgm:t>
    </dgm:pt>
    <dgm:pt modelId="{779DCEFB-C49B-4B52-9150-A74BF1A7C935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</a:t>
          </a:r>
          <a:r>
            <a:rPr lang="pt-BR" dirty="0" err="1"/>
            <a:t>Enter</a:t>
          </a:r>
          <a:endParaRPr lang="en-US" dirty="0"/>
        </a:p>
      </dgm:t>
    </dgm:pt>
    <dgm:pt modelId="{3E5B2B65-8DD9-47C9-807A-2F79653AEAF9}" type="parTrans" cxnId="{AE46B053-57FB-47E8-8689-3463E0862A32}">
      <dgm:prSet/>
      <dgm:spPr/>
      <dgm:t>
        <a:bodyPr/>
        <a:lstStyle/>
        <a:p>
          <a:endParaRPr lang="en-US"/>
        </a:p>
      </dgm:t>
    </dgm:pt>
    <dgm:pt modelId="{F2FCAA0E-E969-4341-865C-A39846AD317F}" type="sibTrans" cxnId="{AE46B053-57FB-47E8-8689-3463E0862A32}">
      <dgm:prSet/>
      <dgm:spPr/>
      <dgm:t>
        <a:bodyPr/>
        <a:lstStyle/>
        <a:p>
          <a:endParaRPr lang="en-US"/>
        </a:p>
      </dgm:t>
    </dgm:pt>
    <dgm:pt modelId="{3C7E15A0-C199-44C5-A106-80C79DDAB4B8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executa linhas de código</a:t>
          </a:r>
          <a:endParaRPr lang="en-US" sz="3600" dirty="0">
            <a:solidFill>
              <a:srgbClr val="03203D"/>
            </a:solidFill>
          </a:endParaRPr>
        </a:p>
      </dgm:t>
    </dgm:pt>
    <dgm:pt modelId="{DE362B83-4816-4650-AB0C-2567BC110136}" type="parTrans" cxnId="{F45DA477-8D73-423A-9DED-30216D9D5006}">
      <dgm:prSet/>
      <dgm:spPr/>
      <dgm:t>
        <a:bodyPr/>
        <a:lstStyle/>
        <a:p>
          <a:endParaRPr lang="en-US"/>
        </a:p>
      </dgm:t>
    </dgm:pt>
    <dgm:pt modelId="{B8BAEF04-1797-47C2-80C0-8CE33B12916E}" type="sibTrans" cxnId="{F45DA477-8D73-423A-9DED-30216D9D5006}">
      <dgm:prSet/>
      <dgm:spPr/>
      <dgm:t>
        <a:bodyPr/>
        <a:lstStyle/>
        <a:p>
          <a:endParaRPr lang="en-US"/>
        </a:p>
      </dgm:t>
    </dgm:pt>
    <dgm:pt modelId="{ADCA34A1-751B-400B-A17E-E99A06880ED9}">
      <dgm:prSet/>
      <dgm:spPr>
        <a:solidFill>
          <a:srgbClr val="03203D"/>
        </a:solidFill>
      </dgm:spPr>
      <dgm:t>
        <a:bodyPr/>
        <a:lstStyle/>
        <a:p>
          <a:pPr algn="l"/>
          <a:r>
            <a:rPr lang="pt-BR" dirty="0" err="1"/>
            <a:t>Ctrl</a:t>
          </a:r>
          <a:r>
            <a:rPr lang="pt-BR" dirty="0"/>
            <a:t> + Shift + A</a:t>
          </a:r>
          <a:endParaRPr lang="en-US" dirty="0"/>
        </a:p>
      </dgm:t>
    </dgm:pt>
    <dgm:pt modelId="{3D481FF1-D652-4DE6-A40E-11581E760D7F}" type="parTrans" cxnId="{736BAEC3-3904-41E1-AAEF-4BB3468EF450}">
      <dgm:prSet/>
      <dgm:spPr/>
      <dgm:t>
        <a:bodyPr/>
        <a:lstStyle/>
        <a:p>
          <a:endParaRPr lang="en-US"/>
        </a:p>
      </dgm:t>
    </dgm:pt>
    <dgm:pt modelId="{3275F950-C251-4269-878B-00E09B10EED9}" type="sibTrans" cxnId="{736BAEC3-3904-41E1-AAEF-4BB3468EF450}">
      <dgm:prSet/>
      <dgm:spPr/>
      <dgm:t>
        <a:bodyPr/>
        <a:lstStyle/>
        <a:p>
          <a:endParaRPr lang="en-US"/>
        </a:p>
      </dgm:t>
    </dgm:pt>
    <dgm:pt modelId="{B3909EA0-4819-42A9-8179-F86BFBFC9EBC}">
      <dgm:prSet custT="1"/>
      <dgm:spPr>
        <a:ln>
          <a:solidFill>
            <a:srgbClr val="03203D"/>
          </a:solidFill>
        </a:ln>
      </dgm:spPr>
      <dgm:t>
        <a:bodyPr/>
        <a:lstStyle/>
        <a:p>
          <a:pPr>
            <a:buNone/>
          </a:pPr>
          <a:r>
            <a:rPr lang="pt-BR" sz="3600" dirty="0">
              <a:solidFill>
                <a:srgbClr val="03203D"/>
              </a:solidFill>
            </a:rPr>
            <a:t>formata a </a:t>
          </a:r>
          <a:r>
            <a:rPr lang="pt-BR" sz="3600" dirty="0" err="1">
              <a:solidFill>
                <a:srgbClr val="03203D"/>
              </a:solidFill>
            </a:rPr>
            <a:t>identação</a:t>
          </a:r>
          <a:r>
            <a:rPr lang="pt-BR" sz="3600" dirty="0">
              <a:solidFill>
                <a:srgbClr val="03203D"/>
              </a:solidFill>
            </a:rPr>
            <a:t> do script</a:t>
          </a:r>
          <a:endParaRPr lang="en-US" sz="3600" dirty="0">
            <a:solidFill>
              <a:srgbClr val="03203D"/>
            </a:solidFill>
          </a:endParaRPr>
        </a:p>
      </dgm:t>
    </dgm:pt>
    <dgm:pt modelId="{25B9CA8B-A431-4383-96D5-F12DAD6E6570}" type="parTrans" cxnId="{58069A73-6F41-4881-BD0A-AA4E07F39B57}">
      <dgm:prSet/>
      <dgm:spPr/>
      <dgm:t>
        <a:bodyPr/>
        <a:lstStyle/>
        <a:p>
          <a:endParaRPr lang="en-US"/>
        </a:p>
      </dgm:t>
    </dgm:pt>
    <dgm:pt modelId="{29CBCB06-E645-4AC0-83E3-655858585AAC}" type="sibTrans" cxnId="{58069A73-6F41-4881-BD0A-AA4E07F39B57}">
      <dgm:prSet/>
      <dgm:spPr/>
      <dgm:t>
        <a:bodyPr/>
        <a:lstStyle/>
        <a:p>
          <a:endParaRPr lang="en-US"/>
        </a:p>
      </dgm:t>
    </dgm:pt>
    <dgm:pt modelId="{2B51B177-3045-460D-ABAE-302E2BD61EB7}" type="pres">
      <dgm:prSet presAssocID="{8C545243-B883-40D7-9878-5698C0E1EA05}" presName="Name0" presStyleCnt="0">
        <dgm:presLayoutVars>
          <dgm:dir/>
          <dgm:animLvl val="lvl"/>
          <dgm:resizeHandles val="exact"/>
        </dgm:presLayoutVars>
      </dgm:prSet>
      <dgm:spPr/>
    </dgm:pt>
    <dgm:pt modelId="{05701871-D25F-4CB2-B0AA-6F5AADCEFF22}" type="pres">
      <dgm:prSet presAssocID="{B357D1E4-EE1C-4824-AA6F-25E9261B809F}" presName="linNode" presStyleCnt="0"/>
      <dgm:spPr/>
    </dgm:pt>
    <dgm:pt modelId="{3F33730F-BA61-4A65-B9F0-80A130155062}" type="pres">
      <dgm:prSet presAssocID="{B357D1E4-EE1C-4824-AA6F-25E9261B809F}" presName="parentText" presStyleLbl="node1" presStyleIdx="0" presStyleCnt="3" custScaleY="13845" custLinFactNeighborY="-8104">
        <dgm:presLayoutVars>
          <dgm:chMax val="1"/>
          <dgm:bulletEnabled val="1"/>
        </dgm:presLayoutVars>
      </dgm:prSet>
      <dgm:spPr/>
    </dgm:pt>
    <dgm:pt modelId="{121E120A-BA95-4C83-BF03-A9019963A3E2}" type="pres">
      <dgm:prSet presAssocID="{B357D1E4-EE1C-4824-AA6F-25E9261B809F}" presName="descendantText" presStyleLbl="alignAccFollowNode1" presStyleIdx="0" presStyleCnt="3" custScaleY="11618" custLinFactNeighborY="-10127">
        <dgm:presLayoutVars>
          <dgm:bulletEnabled val="1"/>
        </dgm:presLayoutVars>
      </dgm:prSet>
      <dgm:spPr/>
    </dgm:pt>
    <dgm:pt modelId="{FB00548B-D9CC-463D-B557-FC921BB87966}" type="pres">
      <dgm:prSet presAssocID="{A8AE6AD1-27D2-456C-8D28-D813B94A8A01}" presName="sp" presStyleCnt="0"/>
      <dgm:spPr/>
    </dgm:pt>
    <dgm:pt modelId="{85104F5F-E0CF-4189-85FC-E48710346CA6}" type="pres">
      <dgm:prSet presAssocID="{779DCEFB-C49B-4B52-9150-A74BF1A7C935}" presName="linNode" presStyleCnt="0"/>
      <dgm:spPr/>
    </dgm:pt>
    <dgm:pt modelId="{EC9E5C23-25A5-4DC0-A87A-36D308974A96}" type="pres">
      <dgm:prSet presAssocID="{779DCEFB-C49B-4B52-9150-A74BF1A7C935}" presName="parentText" presStyleLbl="node1" presStyleIdx="1" presStyleCnt="3" custScaleY="13845" custLinFactNeighborY="1715">
        <dgm:presLayoutVars>
          <dgm:chMax val="1"/>
          <dgm:bulletEnabled val="1"/>
        </dgm:presLayoutVars>
      </dgm:prSet>
      <dgm:spPr/>
    </dgm:pt>
    <dgm:pt modelId="{9A80D8DA-7F44-4554-A17D-214B5B15FBAE}" type="pres">
      <dgm:prSet presAssocID="{779DCEFB-C49B-4B52-9150-A74BF1A7C935}" presName="descendantText" presStyleLbl="alignAccFollowNode1" presStyleIdx="1" presStyleCnt="3" custScaleY="11618" custLinFactNeighborY="2143">
        <dgm:presLayoutVars>
          <dgm:bulletEnabled val="1"/>
        </dgm:presLayoutVars>
      </dgm:prSet>
      <dgm:spPr/>
    </dgm:pt>
    <dgm:pt modelId="{4540BD8C-8650-401D-A914-AB34FF33662B}" type="pres">
      <dgm:prSet presAssocID="{F2FCAA0E-E969-4341-865C-A39846AD317F}" presName="sp" presStyleCnt="0"/>
      <dgm:spPr/>
    </dgm:pt>
    <dgm:pt modelId="{022DFE15-F616-4D10-B188-37FBF22F11F1}" type="pres">
      <dgm:prSet presAssocID="{ADCA34A1-751B-400B-A17E-E99A06880ED9}" presName="linNode" presStyleCnt="0"/>
      <dgm:spPr/>
    </dgm:pt>
    <dgm:pt modelId="{9F2D1195-549C-4DC7-BE71-8CBE12364D9D}" type="pres">
      <dgm:prSet presAssocID="{ADCA34A1-751B-400B-A17E-E99A06880ED9}" presName="parentText" presStyleLbl="node1" presStyleIdx="2" presStyleCnt="3" custScaleY="13845" custLinFactNeighborY="12148">
        <dgm:presLayoutVars>
          <dgm:chMax val="1"/>
          <dgm:bulletEnabled val="1"/>
        </dgm:presLayoutVars>
      </dgm:prSet>
      <dgm:spPr/>
    </dgm:pt>
    <dgm:pt modelId="{00DC63A8-83DD-499B-B898-CA270331B0C1}" type="pres">
      <dgm:prSet presAssocID="{ADCA34A1-751B-400B-A17E-E99A06880ED9}" presName="descendantText" presStyleLbl="alignAccFollowNode1" presStyleIdx="2" presStyleCnt="3" custScaleY="11618" custLinFactNeighborY="15186">
        <dgm:presLayoutVars>
          <dgm:bulletEnabled val="1"/>
        </dgm:presLayoutVars>
      </dgm:prSet>
      <dgm:spPr/>
    </dgm:pt>
  </dgm:ptLst>
  <dgm:cxnLst>
    <dgm:cxn modelId="{5767AA12-31C8-4EA2-B569-7438F94D21FE}" type="presOf" srcId="{779DCEFB-C49B-4B52-9150-A74BF1A7C935}" destId="{EC9E5C23-25A5-4DC0-A87A-36D308974A96}" srcOrd="0" destOrd="0" presId="urn:microsoft.com/office/officeart/2005/8/layout/vList5"/>
    <dgm:cxn modelId="{6377EB18-D20C-4346-B40C-034479CC865B}" type="presOf" srcId="{B3909EA0-4819-42A9-8179-F86BFBFC9EBC}" destId="{00DC63A8-83DD-499B-B898-CA270331B0C1}" srcOrd="0" destOrd="0" presId="urn:microsoft.com/office/officeart/2005/8/layout/vList5"/>
    <dgm:cxn modelId="{C81C5C66-5875-4C41-B97E-55BFEAB488F9}" srcId="{B357D1E4-EE1C-4824-AA6F-25E9261B809F}" destId="{B947A497-43E9-45E5-B7BE-139CE7F3069C}" srcOrd="0" destOrd="0" parTransId="{415B579E-1620-499C-BE2B-F65ED18450D4}" sibTransId="{C8BE27E7-3F46-482E-87D9-1DADBF1AC09A}"/>
    <dgm:cxn modelId="{7229BF46-9977-4414-8609-A40D2D0FDC83}" type="presOf" srcId="{ADCA34A1-751B-400B-A17E-E99A06880ED9}" destId="{9F2D1195-549C-4DC7-BE71-8CBE12364D9D}" srcOrd="0" destOrd="0" presId="urn:microsoft.com/office/officeart/2005/8/layout/vList5"/>
    <dgm:cxn modelId="{33694169-6986-42C6-AE82-4063F071A255}" type="presOf" srcId="{8C545243-B883-40D7-9878-5698C0E1EA05}" destId="{2B51B177-3045-460D-ABAE-302E2BD61EB7}" srcOrd="0" destOrd="0" presId="urn:microsoft.com/office/officeart/2005/8/layout/vList5"/>
    <dgm:cxn modelId="{8C67244A-F8D7-49A8-B4E4-D36E5E37468A}" type="presOf" srcId="{B947A497-43E9-45E5-B7BE-139CE7F3069C}" destId="{121E120A-BA95-4C83-BF03-A9019963A3E2}" srcOrd="0" destOrd="0" presId="urn:microsoft.com/office/officeart/2005/8/layout/vList5"/>
    <dgm:cxn modelId="{386CB84A-E7F1-416C-B278-CAD853EF2F59}" type="presOf" srcId="{3C7E15A0-C199-44C5-A106-80C79DDAB4B8}" destId="{9A80D8DA-7F44-4554-A17D-214B5B15FBAE}" srcOrd="0" destOrd="0" presId="urn:microsoft.com/office/officeart/2005/8/layout/vList5"/>
    <dgm:cxn modelId="{58069A73-6F41-4881-BD0A-AA4E07F39B57}" srcId="{ADCA34A1-751B-400B-A17E-E99A06880ED9}" destId="{B3909EA0-4819-42A9-8179-F86BFBFC9EBC}" srcOrd="0" destOrd="0" parTransId="{25B9CA8B-A431-4383-96D5-F12DAD6E6570}" sibTransId="{29CBCB06-E645-4AC0-83E3-655858585AAC}"/>
    <dgm:cxn modelId="{AE46B053-57FB-47E8-8689-3463E0862A32}" srcId="{8C545243-B883-40D7-9878-5698C0E1EA05}" destId="{779DCEFB-C49B-4B52-9150-A74BF1A7C935}" srcOrd="1" destOrd="0" parTransId="{3E5B2B65-8DD9-47C9-807A-2F79653AEAF9}" sibTransId="{F2FCAA0E-E969-4341-865C-A39846AD317F}"/>
    <dgm:cxn modelId="{F45DA477-8D73-423A-9DED-30216D9D5006}" srcId="{779DCEFB-C49B-4B52-9150-A74BF1A7C935}" destId="{3C7E15A0-C199-44C5-A106-80C79DDAB4B8}" srcOrd="0" destOrd="0" parTransId="{DE362B83-4816-4650-AB0C-2567BC110136}" sibTransId="{B8BAEF04-1797-47C2-80C0-8CE33B12916E}"/>
    <dgm:cxn modelId="{736BAEC3-3904-41E1-AAEF-4BB3468EF450}" srcId="{8C545243-B883-40D7-9878-5698C0E1EA05}" destId="{ADCA34A1-751B-400B-A17E-E99A06880ED9}" srcOrd="2" destOrd="0" parTransId="{3D481FF1-D652-4DE6-A40E-11581E760D7F}" sibTransId="{3275F950-C251-4269-878B-00E09B10EED9}"/>
    <dgm:cxn modelId="{1D348BC5-0CF7-48DE-8DD1-798B8092BE89}" type="presOf" srcId="{B357D1E4-EE1C-4824-AA6F-25E9261B809F}" destId="{3F33730F-BA61-4A65-B9F0-80A130155062}" srcOrd="0" destOrd="0" presId="urn:microsoft.com/office/officeart/2005/8/layout/vList5"/>
    <dgm:cxn modelId="{533372E8-6DEE-411A-B840-0A3270DC46A0}" srcId="{8C545243-B883-40D7-9878-5698C0E1EA05}" destId="{B357D1E4-EE1C-4824-AA6F-25E9261B809F}" srcOrd="0" destOrd="0" parTransId="{AFBC0B32-834B-43F6-85BD-719ABF36061C}" sibTransId="{A8AE6AD1-27D2-456C-8D28-D813B94A8A01}"/>
    <dgm:cxn modelId="{1D38C78B-A2CA-428C-BA02-AB2E287EA5DC}" type="presParOf" srcId="{2B51B177-3045-460D-ABAE-302E2BD61EB7}" destId="{05701871-D25F-4CB2-B0AA-6F5AADCEFF22}" srcOrd="0" destOrd="0" presId="urn:microsoft.com/office/officeart/2005/8/layout/vList5"/>
    <dgm:cxn modelId="{B909B732-7914-4FE4-9F80-7B70B04BA29C}" type="presParOf" srcId="{05701871-D25F-4CB2-B0AA-6F5AADCEFF22}" destId="{3F33730F-BA61-4A65-B9F0-80A130155062}" srcOrd="0" destOrd="0" presId="urn:microsoft.com/office/officeart/2005/8/layout/vList5"/>
    <dgm:cxn modelId="{28FDC993-BADC-435B-80BF-8ED9E85F5DA7}" type="presParOf" srcId="{05701871-D25F-4CB2-B0AA-6F5AADCEFF22}" destId="{121E120A-BA95-4C83-BF03-A9019963A3E2}" srcOrd="1" destOrd="0" presId="urn:microsoft.com/office/officeart/2005/8/layout/vList5"/>
    <dgm:cxn modelId="{DA951CBC-921A-4DB7-BC1B-8E71DC612B4E}" type="presParOf" srcId="{2B51B177-3045-460D-ABAE-302E2BD61EB7}" destId="{FB00548B-D9CC-463D-B557-FC921BB87966}" srcOrd="1" destOrd="0" presId="urn:microsoft.com/office/officeart/2005/8/layout/vList5"/>
    <dgm:cxn modelId="{44D75009-FDD4-4B35-B9F9-E05DAA9C2BE8}" type="presParOf" srcId="{2B51B177-3045-460D-ABAE-302E2BD61EB7}" destId="{85104F5F-E0CF-4189-85FC-E48710346CA6}" srcOrd="2" destOrd="0" presId="urn:microsoft.com/office/officeart/2005/8/layout/vList5"/>
    <dgm:cxn modelId="{6A2694EC-E50C-4E73-8608-61345BF88D4E}" type="presParOf" srcId="{85104F5F-E0CF-4189-85FC-E48710346CA6}" destId="{EC9E5C23-25A5-4DC0-A87A-36D308974A96}" srcOrd="0" destOrd="0" presId="urn:microsoft.com/office/officeart/2005/8/layout/vList5"/>
    <dgm:cxn modelId="{A74D91BF-467D-4231-BF33-188D1C067CF0}" type="presParOf" srcId="{85104F5F-E0CF-4189-85FC-E48710346CA6}" destId="{9A80D8DA-7F44-4554-A17D-214B5B15FBAE}" srcOrd="1" destOrd="0" presId="urn:microsoft.com/office/officeart/2005/8/layout/vList5"/>
    <dgm:cxn modelId="{B6C8EA54-1503-4C21-957A-46EB05A8D40B}" type="presParOf" srcId="{2B51B177-3045-460D-ABAE-302E2BD61EB7}" destId="{4540BD8C-8650-401D-A914-AB34FF33662B}" srcOrd="3" destOrd="0" presId="urn:microsoft.com/office/officeart/2005/8/layout/vList5"/>
    <dgm:cxn modelId="{EA0F0773-ACFF-4AD2-9036-0C9D4C2F7B5F}" type="presParOf" srcId="{2B51B177-3045-460D-ABAE-302E2BD61EB7}" destId="{022DFE15-F616-4D10-B188-37FBF22F11F1}" srcOrd="4" destOrd="0" presId="urn:microsoft.com/office/officeart/2005/8/layout/vList5"/>
    <dgm:cxn modelId="{3DC4FD39-8995-47B7-9FD3-65BDC1AFD207}" type="presParOf" srcId="{022DFE15-F616-4D10-B188-37FBF22F11F1}" destId="{9F2D1195-549C-4DC7-BE71-8CBE12364D9D}" srcOrd="0" destOrd="0" presId="urn:microsoft.com/office/officeart/2005/8/layout/vList5"/>
    <dgm:cxn modelId="{701FDC45-C199-4EAA-B0DE-8D9377B11FE2}" type="presParOf" srcId="{022DFE15-F616-4D10-B188-37FBF22F11F1}" destId="{00DC63A8-83DD-499B-B898-CA270331B0C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0868-B6AD-45DA-AB52-34DA8FE151A0}">
      <dsp:nvSpPr>
        <dsp:cNvPr id="0" name=""/>
        <dsp:cNvSpPr/>
      </dsp:nvSpPr>
      <dsp:spPr>
        <a:xfrm>
          <a:off x="0" y="607471"/>
          <a:ext cx="4841131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5726" tIns="541528" rIns="375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install.packages</a:t>
          </a:r>
          <a:r>
            <a:rPr lang="en-US" sz="2600" kern="1200" dirty="0">
              <a:solidFill>
                <a:srgbClr val="03203D"/>
              </a:solidFill>
            </a:rPr>
            <a:t>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solidFill>
                <a:srgbClr val="03203D"/>
              </a:solidFill>
            </a:rPr>
            <a:t>library("</a:t>
          </a:r>
          <a:r>
            <a:rPr lang="en-US" sz="2600" kern="1200" dirty="0" err="1">
              <a:solidFill>
                <a:srgbClr val="03203D"/>
              </a:solidFill>
            </a:rPr>
            <a:t>installr</a:t>
          </a:r>
          <a:r>
            <a:rPr lang="en-US" sz="2600" kern="1200" dirty="0">
              <a:solidFill>
                <a:srgbClr val="03203D"/>
              </a:solidFill>
            </a:rPr>
            <a:t>")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solidFill>
                <a:srgbClr val="03203D"/>
              </a:solidFill>
            </a:rPr>
            <a:t>updateR</a:t>
          </a:r>
          <a:r>
            <a:rPr lang="en-US" sz="2600" kern="1200" dirty="0">
              <a:solidFill>
                <a:srgbClr val="03203D"/>
              </a:solidFill>
            </a:rPr>
            <a:t>()</a:t>
          </a:r>
        </a:p>
      </dsp:txBody>
      <dsp:txXfrm>
        <a:off x="0" y="607471"/>
        <a:ext cx="4841131" cy="1883700"/>
      </dsp:txXfrm>
    </dsp:sp>
    <dsp:sp modelId="{87ED8F6A-CD73-4D8F-8B2C-6E7968A8433F}">
      <dsp:nvSpPr>
        <dsp:cNvPr id="0" name=""/>
        <dsp:cNvSpPr/>
      </dsp:nvSpPr>
      <dsp:spPr>
        <a:xfrm>
          <a:off x="242056" y="223711"/>
          <a:ext cx="3388791" cy="767520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88" tIns="0" rIns="12808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Atualizando o R</a:t>
          </a:r>
          <a:endParaRPr lang="en-US" sz="2600" kern="1200"/>
        </a:p>
      </dsp:txBody>
      <dsp:txXfrm>
        <a:off x="279523" y="261178"/>
        <a:ext cx="3313857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E120A-BA95-4C83-BF03-A9019963A3E2}">
      <dsp:nvSpPr>
        <dsp:cNvPr id="0" name=""/>
        <dsp:cNvSpPr/>
      </dsp:nvSpPr>
      <dsp:spPr>
        <a:xfrm rot="5400000">
          <a:off x="9934098" y="-3210051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operador </a:t>
          </a:r>
          <a:r>
            <a:rPr lang="pt-BR" sz="3600" i="1" kern="1200" dirty="0" err="1">
              <a:solidFill>
                <a:srgbClr val="03203D"/>
              </a:solidFill>
            </a:rPr>
            <a:t>pipe</a:t>
          </a:r>
          <a:r>
            <a:rPr lang="pt-BR" sz="3600" kern="1200" dirty="0">
              <a:solidFill>
                <a:srgbClr val="03203D"/>
              </a:solidFill>
            </a:rPr>
            <a:t> %&gt;%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1324288"/>
        <a:ext cx="9624288" cy="587386"/>
      </dsp:txXfrm>
    </dsp:sp>
    <dsp:sp modelId="{3F33730F-BA61-4A65-B9F0-80A130155062}">
      <dsp:nvSpPr>
        <dsp:cNvPr id="0" name=""/>
        <dsp:cNvSpPr/>
      </dsp:nvSpPr>
      <dsp:spPr>
        <a:xfrm>
          <a:off x="0" y="1132991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M</a:t>
          </a:r>
          <a:endParaRPr lang="en-US" sz="5100" kern="1200" dirty="0"/>
        </a:p>
      </dsp:txBody>
      <dsp:txXfrm>
        <a:off x="47334" y="1180325"/>
        <a:ext cx="5336868" cy="874974"/>
      </dsp:txXfrm>
    </dsp:sp>
    <dsp:sp modelId="{9A80D8DA-7F44-4554-A17D-214B5B15FBAE}">
      <dsp:nvSpPr>
        <dsp:cNvPr id="0" name=""/>
        <dsp:cNvSpPr/>
      </dsp:nvSpPr>
      <dsp:spPr>
        <a:xfrm rot="5400000">
          <a:off x="9934098" y="-1202763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executa linhas de código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3331576"/>
        <a:ext cx="9624288" cy="587386"/>
      </dsp:txXfrm>
    </dsp:sp>
    <dsp:sp modelId="{EC9E5C23-25A5-4DC0-A87A-36D308974A96}">
      <dsp:nvSpPr>
        <dsp:cNvPr id="0" name=""/>
        <dsp:cNvSpPr/>
      </dsp:nvSpPr>
      <dsp:spPr>
        <a:xfrm>
          <a:off x="0" y="3140489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</a:t>
          </a:r>
          <a:r>
            <a:rPr lang="pt-BR" sz="5100" kern="1200" dirty="0" err="1"/>
            <a:t>Enter</a:t>
          </a:r>
          <a:endParaRPr lang="en-US" sz="5100" kern="1200" dirty="0"/>
        </a:p>
      </dsp:txBody>
      <dsp:txXfrm>
        <a:off x="47334" y="3187823"/>
        <a:ext cx="5336868" cy="874974"/>
      </dsp:txXfrm>
    </dsp:sp>
    <dsp:sp modelId="{00DC63A8-83DD-499B-B898-CA270331B0C1}">
      <dsp:nvSpPr>
        <dsp:cNvPr id="0" name=""/>
        <dsp:cNvSpPr/>
      </dsp:nvSpPr>
      <dsp:spPr>
        <a:xfrm rot="5400000">
          <a:off x="9934098" y="847835"/>
          <a:ext cx="650938" cy="96560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3203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solidFill>
                <a:srgbClr val="03203D"/>
              </a:solidFill>
            </a:rPr>
            <a:t>formata a </a:t>
          </a:r>
          <a:r>
            <a:rPr lang="pt-BR" sz="3600" kern="1200" dirty="0" err="1">
              <a:solidFill>
                <a:srgbClr val="03203D"/>
              </a:solidFill>
            </a:rPr>
            <a:t>identação</a:t>
          </a:r>
          <a:r>
            <a:rPr lang="pt-BR" sz="3600" kern="1200" dirty="0">
              <a:solidFill>
                <a:srgbClr val="03203D"/>
              </a:solidFill>
            </a:rPr>
            <a:t> do script</a:t>
          </a:r>
          <a:endParaRPr lang="en-US" sz="3600" kern="1200" dirty="0">
            <a:solidFill>
              <a:srgbClr val="03203D"/>
            </a:solidFill>
          </a:endParaRPr>
        </a:p>
      </dsp:txBody>
      <dsp:txXfrm rot="-5400000">
        <a:off x="5431535" y="5382174"/>
        <a:ext cx="9624288" cy="587386"/>
      </dsp:txXfrm>
    </dsp:sp>
    <dsp:sp modelId="{9F2D1195-549C-4DC7-BE71-8CBE12364D9D}">
      <dsp:nvSpPr>
        <dsp:cNvPr id="0" name=""/>
        <dsp:cNvSpPr/>
      </dsp:nvSpPr>
      <dsp:spPr>
        <a:xfrm>
          <a:off x="0" y="5190990"/>
          <a:ext cx="5431536" cy="969642"/>
        </a:xfrm>
        <a:prstGeom prst="roundRect">
          <a:avLst/>
        </a:prstGeom>
        <a:solidFill>
          <a:srgbClr val="0320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97155" rIns="194310" bIns="97155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100" kern="1200" dirty="0" err="1"/>
            <a:t>Ctrl</a:t>
          </a:r>
          <a:r>
            <a:rPr lang="pt-BR" sz="5100" kern="1200" dirty="0"/>
            <a:t> + Shift + A</a:t>
          </a:r>
          <a:endParaRPr lang="en-US" sz="5100" kern="1200" dirty="0"/>
        </a:p>
      </dsp:txBody>
      <dsp:txXfrm>
        <a:off x="47334" y="5238324"/>
        <a:ext cx="5336868" cy="87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C8EED-7D4A-48CD-BD82-7D0CAE997800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F1D8E-4DDB-4174-89C8-68EE28E882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0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F1D8E-4DDB-4174-89C8-68EE28E88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4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>
            <a:extLst>
              <a:ext uri="{FF2B5EF4-FFF2-40B4-BE49-F238E27FC236}">
                <a16:creationId xmlns:a16="http://schemas.microsoft.com/office/drawing/2014/main" id="{E4D781C7-591D-6FFB-BCD8-B65E7989163F}"/>
              </a:ext>
            </a:extLst>
          </p:cNvPr>
          <p:cNvGrpSpPr/>
          <p:nvPr userDrawn="1"/>
        </p:nvGrpSpPr>
        <p:grpSpPr>
          <a:xfrm>
            <a:off x="859082" y="1257301"/>
            <a:ext cx="546986" cy="3886199"/>
            <a:chOff x="0" y="0"/>
            <a:chExt cx="99389" cy="773135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3CB3B21-2BE0-5012-1DF7-081CDD4F2ADF}"/>
                </a:ext>
              </a:extLst>
            </p:cNvPr>
            <p:cNvSpPr/>
            <p:nvPr/>
          </p:nvSpPr>
          <p:spPr>
            <a:xfrm>
              <a:off x="0" y="0"/>
              <a:ext cx="99389" cy="773135"/>
            </a:xfrm>
            <a:custGeom>
              <a:avLst/>
              <a:gdLst/>
              <a:ahLst/>
              <a:cxnLst/>
              <a:rect l="l" t="t" r="r" b="b"/>
              <a:pathLst>
                <a:path w="99389" h="773135">
                  <a:moveTo>
                    <a:pt x="0" y="0"/>
                  </a:moveTo>
                  <a:lnTo>
                    <a:pt x="99389" y="0"/>
                  </a:lnTo>
                  <a:lnTo>
                    <a:pt x="99389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FFFC00"/>
            </a:solidFill>
          </p:spPr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054EB2BD-3196-9515-05C5-C38FF777DC9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46D4129F-3835-6F8E-11C0-82A4975F1BC6}"/>
              </a:ext>
            </a:extLst>
          </p:cNvPr>
          <p:cNvGrpSpPr/>
          <p:nvPr userDrawn="1"/>
        </p:nvGrpSpPr>
        <p:grpSpPr>
          <a:xfrm>
            <a:off x="1143000" y="1257301"/>
            <a:ext cx="602336" cy="3886199"/>
            <a:chOff x="0" y="0"/>
            <a:chExt cx="109446" cy="773135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42274904-6967-DBFA-A357-1914300CD7EB}"/>
                </a:ext>
              </a:extLst>
            </p:cNvPr>
            <p:cNvSpPr/>
            <p:nvPr/>
          </p:nvSpPr>
          <p:spPr>
            <a:xfrm>
              <a:off x="0" y="0"/>
              <a:ext cx="109446" cy="773135"/>
            </a:xfrm>
            <a:custGeom>
              <a:avLst/>
              <a:gdLst/>
              <a:ahLst/>
              <a:cxnLst/>
              <a:rect l="l" t="t" r="r" b="b"/>
              <a:pathLst>
                <a:path w="109446" h="773135">
                  <a:moveTo>
                    <a:pt x="0" y="0"/>
                  </a:moveTo>
                  <a:lnTo>
                    <a:pt x="109446" y="0"/>
                  </a:lnTo>
                  <a:lnTo>
                    <a:pt x="109446" y="773135"/>
                  </a:lnTo>
                  <a:lnTo>
                    <a:pt x="0" y="773135"/>
                  </a:lnTo>
                  <a:close/>
                </a:path>
              </a:pathLst>
            </a:custGeom>
            <a:solidFill>
              <a:srgbClr val="102252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9CF2AB07-EB20-E305-C554-F814FC6D247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BFC7DCDE-F4CA-36EB-C759-5FDC178F6A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445"/>
          <a:stretch/>
        </p:blipFill>
        <p:spPr>
          <a:xfrm>
            <a:off x="10513929" y="3622210"/>
            <a:ext cx="7774071" cy="629956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0D525B-E0A9-4BD7-229D-83680A742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257301"/>
            <a:ext cx="10744199" cy="29049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000"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8C5D06D-65AC-B87A-52C8-805F0D800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399" y="4508501"/>
            <a:ext cx="10744199" cy="6095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08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F12AFA-E74E-4680-B53C-285640B2BBEC}" type="datetime1">
              <a:rPr lang="pt-BR" smtClean="0"/>
              <a:t>24/10/2022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5D5A30-B5B4-4951-9CE8-C758C9E09F1C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AC3AF7-E644-427F-B084-13A75F0DC5B2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5087600" cy="11430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5087600" cy="7478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203D"/>
                </a:solidFill>
              </a:defRPr>
            </a:lvl1pPr>
            <a:lvl2pPr>
              <a:defRPr>
                <a:solidFill>
                  <a:srgbClr val="03203D"/>
                </a:solidFill>
              </a:defRPr>
            </a:lvl2pPr>
            <a:lvl3pPr>
              <a:defRPr>
                <a:solidFill>
                  <a:srgbClr val="03203D"/>
                </a:solidFill>
              </a:defRPr>
            </a:lvl3pPr>
            <a:lvl4pPr>
              <a:defRPr>
                <a:solidFill>
                  <a:srgbClr val="03203D"/>
                </a:solidFill>
              </a:defRPr>
            </a:lvl4pPr>
            <a:lvl5pPr>
              <a:defRPr>
                <a:solidFill>
                  <a:srgbClr val="03203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110392-5744-C69D-0EFF-EA9062BD2E2C}"/>
              </a:ext>
            </a:extLst>
          </p:cNvPr>
          <p:cNvGrpSpPr/>
          <p:nvPr userDrawn="1"/>
        </p:nvGrpSpPr>
        <p:grpSpPr>
          <a:xfrm>
            <a:off x="0" y="9259188"/>
            <a:ext cx="18288001" cy="1027812"/>
            <a:chOff x="0" y="0"/>
            <a:chExt cx="5858042" cy="270699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5D4B0C7-D171-0C3E-B92D-2DB4FB432C27}"/>
                </a:ext>
              </a:extLst>
            </p:cNvPr>
            <p:cNvSpPr/>
            <p:nvPr/>
          </p:nvSpPr>
          <p:spPr>
            <a:xfrm>
              <a:off x="0" y="0"/>
              <a:ext cx="5858042" cy="270699"/>
            </a:xfrm>
            <a:custGeom>
              <a:avLst/>
              <a:gdLst/>
              <a:ahLst/>
              <a:cxnLst/>
              <a:rect l="l" t="t" r="r" b="b"/>
              <a:pathLst>
                <a:path w="5858042" h="270699">
                  <a:moveTo>
                    <a:pt x="0" y="0"/>
                  </a:moveTo>
                  <a:lnTo>
                    <a:pt x="5858042" y="0"/>
                  </a:lnTo>
                  <a:lnTo>
                    <a:pt x="5858042" y="270699"/>
                  </a:lnTo>
                  <a:lnTo>
                    <a:pt x="0" y="270699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82CB08D-F21E-E7E9-3F54-237B41967B9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415B93-7702-1722-BF2B-6E1762B21F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265A4B2-2568-319C-0455-830B65492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72BB00B-6F3E-5E41-5C08-768F270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DBB4B2EC-9A05-E955-CA15-BE000A6F36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5621000" y="289384"/>
            <a:ext cx="2628900" cy="197167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CB929E24-6CF1-C8FB-C9A0-F17429815C31}"/>
              </a:ext>
            </a:extLst>
          </p:cNvPr>
          <p:cNvSpPr/>
          <p:nvPr userDrawn="1"/>
        </p:nvSpPr>
        <p:spPr>
          <a:xfrm>
            <a:off x="0" y="8759406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22D930E-CFF3-8664-04FF-EA2B57E5AE42}"/>
              </a:ext>
            </a:extLst>
          </p:cNvPr>
          <p:cNvGrpSpPr/>
          <p:nvPr userDrawn="1"/>
        </p:nvGrpSpPr>
        <p:grpSpPr>
          <a:xfrm>
            <a:off x="-1" y="0"/>
            <a:ext cx="4742449" cy="10287000"/>
            <a:chOff x="0" y="0"/>
            <a:chExt cx="2258923" cy="2714117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7DCF7B7F-B9D7-DB15-0B0E-32D7398E02B8}"/>
                </a:ext>
              </a:extLst>
            </p:cNvPr>
            <p:cNvSpPr/>
            <p:nvPr/>
          </p:nvSpPr>
          <p:spPr>
            <a:xfrm>
              <a:off x="0" y="0"/>
              <a:ext cx="2258923" cy="2714117"/>
            </a:xfrm>
            <a:custGeom>
              <a:avLst/>
              <a:gdLst/>
              <a:ahLst/>
              <a:cxnLst/>
              <a:rect l="l" t="t" r="r" b="b"/>
              <a:pathLst>
                <a:path w="2258923" h="2714117">
                  <a:moveTo>
                    <a:pt x="0" y="0"/>
                  </a:moveTo>
                  <a:lnTo>
                    <a:pt x="2258923" y="0"/>
                  </a:lnTo>
                  <a:lnTo>
                    <a:pt x="2258923" y="2714117"/>
                  </a:lnTo>
                  <a:lnTo>
                    <a:pt x="0" y="2714117"/>
                  </a:lnTo>
                  <a:close/>
                </a:path>
              </a:pathLst>
            </a:custGeom>
            <a:solidFill>
              <a:srgbClr val="03203D"/>
            </a:solidFill>
          </p:spPr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165485C-4B58-B495-45A1-D9EAD5D5862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6">
            <a:extLst>
              <a:ext uri="{FF2B5EF4-FFF2-40B4-BE49-F238E27FC236}">
                <a16:creationId xmlns:a16="http://schemas.microsoft.com/office/drawing/2014/main" id="{B389DC11-FE86-F341-CE2B-CA4FE059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263" t="8325" r="10534" b="8323"/>
          <a:stretch>
            <a:fillRect/>
          </a:stretch>
        </p:blipFill>
        <p:spPr>
          <a:xfrm>
            <a:off x="520699" y="1122065"/>
            <a:ext cx="3881593" cy="4190746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C624814-112D-2C43-B063-6B5B5E487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9900" y="95631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58758C35-D810-4721-B70B-6060B553C56C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C27C9E7-838A-05FC-ABFB-6A34965D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08300" y="9563100"/>
            <a:ext cx="119634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dirty="0"/>
              <a:t>lapea@ufv.br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5F6753B-90A4-FC5A-926B-3DAEE0E2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52700" y="956310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639E35-6629-2E5B-FD11-3F5EEC19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74638"/>
            <a:ext cx="11899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320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32A8C41-676B-7091-1B60-2805CC0C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50802"/>
            <a:ext cx="11899900" cy="64406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03203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8E68FB-6F99-4163-892D-FA5BE765D2D3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1FD2A2-7A4D-4BBE-B864-8179404D0740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986476-0A5F-4BF9-9777-1FAB6C610315}" type="datetime1">
              <a:rPr lang="pt-BR" smtClean="0"/>
              <a:t>24/10/2022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FE2091-190D-44EC-997A-85EB3194F978}" type="datetime1">
              <a:rPr lang="pt-BR" smtClean="0"/>
              <a:t>24/10/2022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929AEF-6E8D-443E-A342-E22C4AB906E3}" type="datetime1">
              <a:rPr lang="pt-BR" smtClean="0"/>
              <a:t>24/10/2022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CD43C0-2394-400E-B151-B801E5AA59EC}" type="datetime1">
              <a:rPr lang="pt-BR" smtClean="0"/>
              <a:t>24/10/2022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lapea@ufv.br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95A7-90C6-4A91-94FD-0E302AC3FE19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lapea@ufv.br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11" Type="http://schemas.microsoft.com/office/2007/relationships/diagramDrawing" Target="../diagrams/drawing1.xml"/><Relationship Id="rId5" Type="http://schemas.openxmlformats.org/officeDocument/2006/relationships/image" Target="../media/image5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20FA293-717E-118D-89DC-8E04BB7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DADOS E ESTATÍSTICA MULTIVARIADA</a:t>
            </a:r>
            <a:endParaRPr lang="en-US" dirty="0"/>
          </a:p>
        </p:txBody>
      </p:sp>
      <p:sp>
        <p:nvSpPr>
          <p:cNvPr id="17" name="Subtítulo 16">
            <a:extLst>
              <a:ext uri="{FF2B5EF4-FFF2-40B4-BE49-F238E27FC236}">
                <a16:creationId xmlns:a16="http://schemas.microsoft.com/office/drawing/2014/main" id="{D05907B1-00DE-194A-7E29-290EBA7EA1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pt-BR" dirty="0"/>
              <a:t>WAGNER FARIA BARBOSA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894158-26DB-735B-7D28-C12D4753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772" y="5143500"/>
            <a:ext cx="3061627" cy="35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6AC61-355A-0AB7-0409-13382ED0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860"/>
          <a:stretch/>
        </p:blipFill>
        <p:spPr>
          <a:xfrm>
            <a:off x="469900" y="1433389"/>
            <a:ext cx="6442117" cy="4056980"/>
          </a:xfr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992049-A5B3-D068-B208-F6A027AD7A04}"/>
              </a:ext>
            </a:extLst>
          </p:cNvPr>
          <p:cNvSpPr txBox="1"/>
          <p:nvPr/>
        </p:nvSpPr>
        <p:spPr>
          <a:xfrm>
            <a:off x="6336533" y="8641662"/>
            <a:ext cx="373698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Fonte: https://readxl.tidyverse.org/</a:t>
            </a:r>
            <a:endParaRPr lang="en-US" dirty="0"/>
          </a:p>
        </p:txBody>
      </p:sp>
      <p:pic>
        <p:nvPicPr>
          <p:cNvPr id="6" name="Espaço Reservado para Conteúdo 10">
            <a:extLst>
              <a:ext uri="{FF2B5EF4-FFF2-40B4-BE49-F238E27FC236}">
                <a16:creationId xmlns:a16="http://schemas.microsoft.com/office/drawing/2014/main" id="{904F4938-A7D1-7647-DFE1-966BB3022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40"/>
          <a:stretch/>
        </p:blipFill>
        <p:spPr>
          <a:xfrm>
            <a:off x="7620000" y="3469243"/>
            <a:ext cx="6442117" cy="47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1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9294E-CED0-A0B5-177A-8F9050C0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Filtragem com operadores lógicos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C5F438-BE72-DA4F-FFAF-46ED0212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9079D3-D8F4-277A-E191-87DE15F2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1A7174-D1B6-FB64-3DAC-011AC4425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Complete set of boolean operations. `x` is the left-hand circle, `y` is the right-hand circle, and the shaded region show which parts each operator selects.">
            <a:extLst>
              <a:ext uri="{FF2B5EF4-FFF2-40B4-BE49-F238E27FC236}">
                <a16:creationId xmlns:a16="http://schemas.microsoft.com/office/drawing/2014/main" id="{BE298FFB-0C2A-FD25-419C-D9AFB26312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99" y="2857500"/>
            <a:ext cx="9891802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37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C6693-DB76-4A73-D812-386E07C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Linhas (Ordenação)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3086B1-23F4-F7B4-0649-D8F74A42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### </a:t>
            </a:r>
            <a:r>
              <a:rPr lang="en-US" sz="2000" dirty="0" err="1"/>
              <a:t>Ordenação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Ames_Data</a:t>
            </a:r>
            <a:r>
              <a:rPr lang="en-US" sz="2000" dirty="0"/>
              <a:t> %&gt;% </a:t>
            </a:r>
          </a:p>
          <a:p>
            <a:pPr marL="0" indent="0">
              <a:buNone/>
            </a:pPr>
            <a:r>
              <a:rPr lang="en-US" sz="2000" dirty="0"/>
              <a:t>  arrange(</a:t>
            </a:r>
            <a:r>
              <a:rPr lang="en-US" sz="2000" dirty="0" err="1"/>
              <a:t>Gr_Liv_Area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Ames_Data</a:t>
            </a:r>
            <a:r>
              <a:rPr lang="en-US" sz="2000" dirty="0"/>
              <a:t> %&gt;% </a:t>
            </a:r>
          </a:p>
          <a:p>
            <a:pPr marL="0" indent="0">
              <a:buNone/>
            </a:pPr>
            <a:r>
              <a:rPr lang="en-US" sz="2000" dirty="0"/>
              <a:t>  arrange(desc(</a:t>
            </a:r>
            <a:r>
              <a:rPr lang="en-US" sz="2000" dirty="0" err="1"/>
              <a:t>Gr_Liv_Area</a:t>
            </a:r>
            <a:r>
              <a:rPr lang="en-US" sz="2000" dirty="0"/>
              <a:t>))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Ames_Data</a:t>
            </a:r>
            <a:r>
              <a:rPr lang="en-US" sz="2000" dirty="0"/>
              <a:t> %&gt;% </a:t>
            </a:r>
          </a:p>
          <a:p>
            <a:pPr marL="0" indent="0">
              <a:buNone/>
            </a:pPr>
            <a:r>
              <a:rPr lang="en-US" sz="2000" dirty="0"/>
              <a:t>  arrange(</a:t>
            </a:r>
            <a:r>
              <a:rPr lang="en-US" sz="2000" dirty="0" err="1"/>
              <a:t>Year_Built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Ames_Data</a:t>
            </a:r>
            <a:r>
              <a:rPr lang="en-US" sz="2000" dirty="0"/>
              <a:t> %&gt;% </a:t>
            </a:r>
          </a:p>
          <a:p>
            <a:pPr marL="0" indent="0">
              <a:buNone/>
            </a:pPr>
            <a:r>
              <a:rPr lang="en-US" sz="2000" dirty="0"/>
              <a:t>  arrange(</a:t>
            </a:r>
            <a:r>
              <a:rPr lang="en-US" sz="2000" dirty="0" err="1"/>
              <a:t>Year_Built</a:t>
            </a:r>
            <a:r>
              <a:rPr lang="en-US" sz="2000" dirty="0"/>
              <a:t>, </a:t>
            </a:r>
            <a:r>
              <a:rPr lang="en-US" sz="2000" dirty="0" err="1"/>
              <a:t>Year_Remod_Add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Ames_Data</a:t>
            </a:r>
            <a:r>
              <a:rPr lang="en-US" sz="2000" dirty="0"/>
              <a:t> %&gt;% </a:t>
            </a:r>
          </a:p>
          <a:p>
            <a:pPr marL="0" indent="0">
              <a:buNone/>
            </a:pPr>
            <a:r>
              <a:rPr lang="en-US" sz="2000" dirty="0"/>
              <a:t>  arrange(</a:t>
            </a:r>
            <a:r>
              <a:rPr lang="en-US" sz="2000" dirty="0" err="1"/>
              <a:t>Year_Built</a:t>
            </a:r>
            <a:r>
              <a:rPr lang="en-US" sz="2000" dirty="0"/>
              <a:t>, desc(</a:t>
            </a:r>
            <a:r>
              <a:rPr lang="en-US" sz="2000" dirty="0" err="1"/>
              <a:t>Year_Remod_Add</a:t>
            </a:r>
            <a:r>
              <a:rPr lang="en-US" sz="2000" dirty="0"/>
              <a:t>))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mtcars</a:t>
            </a:r>
            <a:r>
              <a:rPr lang="en-US" sz="2000" dirty="0"/>
              <a:t> %&gt;%</a:t>
            </a:r>
          </a:p>
          <a:p>
            <a:pPr marL="0" indent="0">
              <a:buNone/>
            </a:pPr>
            <a:r>
              <a:rPr lang="en-US" sz="2000" dirty="0"/>
              <a:t>  </a:t>
            </a:r>
            <a:r>
              <a:rPr lang="en-US" sz="2000" dirty="0" err="1"/>
              <a:t>group_by</a:t>
            </a:r>
            <a:r>
              <a:rPr lang="en-US" sz="2000" dirty="0"/>
              <a:t>(</a:t>
            </a:r>
            <a:r>
              <a:rPr lang="en-US" sz="2000" dirty="0" err="1"/>
              <a:t>cyl</a:t>
            </a:r>
            <a:r>
              <a:rPr lang="en-US" sz="2000" dirty="0"/>
              <a:t>) %&gt;% # </a:t>
            </a:r>
            <a:r>
              <a:rPr lang="en-US" sz="2000" dirty="0" err="1"/>
              <a:t>Agrupa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cilindradas</a:t>
            </a:r>
            <a:r>
              <a:rPr lang="en-US" sz="2000" dirty="0"/>
              <a:t> e </a:t>
            </a:r>
            <a:r>
              <a:rPr lang="en-US" sz="2000" dirty="0" err="1"/>
              <a:t>organiza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arrange(desc(mpg)) %&gt;% </a:t>
            </a:r>
            <a:r>
              <a:rPr lang="en-US" sz="2000" dirty="0" err="1"/>
              <a:t>data.frame</a:t>
            </a:r>
            <a:r>
              <a:rPr lang="en-US" sz="2000" dirty="0"/>
              <a:t>()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181068-8950-20BA-0AFF-C8EEA705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28B79-F82D-F165-4956-E7AA13AA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6A605B-EC8C-7961-C3DE-F09FAF3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7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4D0C8-0B39-4F2A-71BB-B10B6EF5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Operações nas Linhas (Partição ou Amostragem)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5B6438-1A29-4A66-817F-4362F793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934200" cy="7478162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slice(1:5)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slice(-(1:20))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slice(20:n())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slice_head</a:t>
            </a:r>
            <a:r>
              <a:rPr lang="en-US" sz="2200" dirty="0"/>
              <a:t>(n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slice_tail</a:t>
            </a:r>
            <a:r>
              <a:rPr lang="en-US" sz="2200" dirty="0"/>
              <a:t>(n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slice_min</a:t>
            </a:r>
            <a:r>
              <a:rPr lang="en-US" sz="2200" dirty="0"/>
              <a:t>(mpg, n = 5)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slice_max</a:t>
            </a:r>
            <a:r>
              <a:rPr lang="en-US" sz="2200" dirty="0"/>
              <a:t>(mpg, n = 5)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73F114-7925-FB5B-12EB-76BB32DF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93CBED-187E-FD5F-D28C-E0DE874C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28DC29-B02C-3932-4B26-C70A839F9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C9A068D-236B-CFE2-0FE2-EDECA70F375C}"/>
              </a:ext>
            </a:extLst>
          </p:cNvPr>
          <p:cNvSpPr txBox="1">
            <a:spLocks/>
          </p:cNvSpPr>
          <p:nvPr/>
        </p:nvSpPr>
        <p:spPr>
          <a:xfrm>
            <a:off x="8567737" y="1600200"/>
            <a:ext cx="6934200" cy="74781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slice_sample</a:t>
            </a:r>
            <a:r>
              <a:rPr lang="en-US" sz="2200" dirty="0"/>
              <a:t>(n = 5)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slice_sample</a:t>
            </a:r>
            <a:r>
              <a:rPr lang="en-US" sz="2200" dirty="0"/>
              <a:t>(n = 5, replace = TRUE)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sample_frac</a:t>
            </a:r>
            <a:r>
              <a:rPr lang="en-US" sz="2200" dirty="0"/>
              <a:t>()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sample_frac</a:t>
            </a:r>
            <a:r>
              <a:rPr lang="en-US" sz="2200" dirty="0"/>
              <a:t>(.2)</a:t>
            </a:r>
          </a:p>
          <a:p>
            <a:pPr marL="0" indent="0">
              <a:buFont typeface="Arial" pitchFamily="34" charset="0"/>
              <a:buNone/>
            </a:pPr>
            <a:endParaRPr lang="en-US" sz="2200" dirty="0"/>
          </a:p>
          <a:p>
            <a:pPr marL="0" indent="0">
              <a:buFont typeface="Arial" pitchFamily="34" charset="0"/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group_by</a:t>
            </a:r>
            <a:r>
              <a:rPr lang="en-US" sz="2200" dirty="0"/>
              <a:t>(Species) %&gt;% </a:t>
            </a:r>
            <a:r>
              <a:rPr lang="en-US" sz="2200" dirty="0" err="1"/>
              <a:t>sample_frac</a:t>
            </a:r>
            <a:r>
              <a:rPr lang="en-US" sz="2200" dirty="0"/>
              <a:t>(.1)</a:t>
            </a:r>
          </a:p>
        </p:txBody>
      </p:sp>
    </p:spTree>
    <p:extLst>
      <p:ext uri="{BB962C8B-B14F-4D97-AF65-F5344CB8AC3E}">
        <p14:creationId xmlns:p14="http://schemas.microsoft.com/office/powerpoint/2010/main" val="2694519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4CC2D0-0650-1FF1-CDD4-E300FFA7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785145-6009-6626-89B0-87BA735BF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96055E-F447-275C-59A3-178CAA30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045A59-522F-E344-DBFB-5423FB27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1C189A-754B-DD3C-934A-3D6F1BD6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57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7A620-CF33-DB3E-769C-2A13F14A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1F1791-F17B-46E9-1320-37052FDC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Price_by_Area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</a:t>
            </a:r>
            <a:r>
              <a:rPr lang="en-US" sz="2200" dirty="0" err="1"/>
              <a:t>Lot_Area</a:t>
            </a:r>
            <a:r>
              <a:rPr lang="en-US" sz="2200" dirty="0"/>
              <a:t>,</a:t>
            </a:r>
          </a:p>
          <a:p>
            <a:pPr marL="0" indent="0">
              <a:buNone/>
            </a:pPr>
            <a:r>
              <a:rPr lang="en-US" sz="2200" dirty="0"/>
              <a:t>         .keep = "all")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Sale_Price</a:t>
            </a:r>
            <a:r>
              <a:rPr lang="en-US" sz="2200" dirty="0"/>
              <a:t> = </a:t>
            </a:r>
            <a:r>
              <a:rPr lang="en-US" sz="2200" dirty="0" err="1"/>
              <a:t>Sale_Price</a:t>
            </a:r>
            <a:r>
              <a:rPr lang="en-US" sz="2200" dirty="0"/>
              <a:t>/1000,</a:t>
            </a:r>
          </a:p>
          <a:p>
            <a:pPr marL="0" indent="0">
              <a:buNone/>
            </a:pPr>
            <a:r>
              <a:rPr lang="en-US" sz="2200" dirty="0"/>
              <a:t>         .keep = "unused") # used, unused, none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Garage_Cars</a:t>
            </a:r>
            <a:r>
              <a:rPr lang="en-US" sz="2200" dirty="0"/>
              <a:t> = </a:t>
            </a:r>
            <a:r>
              <a:rPr lang="en-US" sz="2200" dirty="0" err="1"/>
              <a:t>as_factor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)) # </a:t>
            </a:r>
            <a:r>
              <a:rPr lang="en-US" sz="2200" dirty="0" err="1"/>
              <a:t>as_factor</a:t>
            </a:r>
            <a:r>
              <a:rPr lang="en-US" sz="2200" dirty="0"/>
              <a:t>(x)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2:3] |&gt;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Mean_Year</a:t>
            </a:r>
            <a:r>
              <a:rPr lang="en-US" sz="2200" dirty="0"/>
              <a:t> = mean(c(</a:t>
            </a:r>
            <a:r>
              <a:rPr lang="en-US" sz="2200" dirty="0" err="1"/>
              <a:t>Year_Built</a:t>
            </a:r>
            <a:r>
              <a:rPr lang="en-US" sz="2200" dirty="0"/>
              <a:t>, </a:t>
            </a:r>
            <a:r>
              <a:rPr lang="en-US" sz="2200" dirty="0" err="1"/>
              <a:t>Year_Remod_Add</a:t>
            </a:r>
            <a:r>
              <a:rPr lang="en-US" sz="2200" dirty="0"/>
              <a:t>))) # mean(x, y)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[, -c(1:3)] |&gt; </a:t>
            </a:r>
          </a:p>
          <a:p>
            <a:pPr marL="0" indent="0">
              <a:buNone/>
            </a:pPr>
            <a:r>
              <a:rPr lang="en-US" sz="2200" dirty="0"/>
              <a:t>  mutate(</a:t>
            </a:r>
            <a:r>
              <a:rPr lang="en-US" sz="2200" dirty="0" err="1"/>
              <a:t>Good_Garage</a:t>
            </a:r>
            <a:r>
              <a:rPr lang="en-US" sz="2200" dirty="0"/>
              <a:t> = </a:t>
            </a:r>
          </a:p>
          <a:p>
            <a:pPr marL="0" indent="0">
              <a:buNone/>
            </a:pPr>
            <a:r>
              <a:rPr lang="en-US" sz="2200" dirty="0"/>
              <a:t>           </a:t>
            </a:r>
            <a:r>
              <a:rPr lang="en-US" sz="2200" dirty="0" err="1"/>
              <a:t>ifelse</a:t>
            </a:r>
            <a:r>
              <a:rPr lang="en-US" sz="2200" dirty="0"/>
              <a:t>(</a:t>
            </a:r>
            <a:r>
              <a:rPr lang="en-US" sz="2200" dirty="0" err="1"/>
              <a:t>Garage_Cars</a:t>
            </a:r>
            <a:r>
              <a:rPr lang="en-US" sz="2200" dirty="0"/>
              <a:t> &gt; 1, </a:t>
            </a:r>
            <a:r>
              <a:rPr lang="en-US" sz="2200" dirty="0" err="1"/>
              <a:t>Garage_Cars</a:t>
            </a:r>
            <a:r>
              <a:rPr lang="en-US" sz="2200" dirty="0"/>
              <a:t>, "No"), # </a:t>
            </a:r>
            <a:r>
              <a:rPr lang="en-US" sz="2200" dirty="0" err="1"/>
              <a:t>ifelse</a:t>
            </a:r>
            <a:r>
              <a:rPr lang="en-US" sz="2200" dirty="0"/>
              <a:t>(condition, a, b) </a:t>
            </a:r>
          </a:p>
          <a:p>
            <a:pPr marL="0" indent="0">
              <a:buNone/>
            </a:pPr>
            <a:r>
              <a:rPr lang="en-US" sz="2200" dirty="0"/>
              <a:t>         .after = "</a:t>
            </a:r>
            <a:r>
              <a:rPr lang="en-US" sz="2200" dirty="0" err="1"/>
              <a:t>Garage_Cars</a:t>
            </a:r>
            <a:r>
              <a:rPr lang="en-US" sz="2200" dirty="0"/>
              <a:t>" )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9EBE2F-00AF-6F57-B581-EC490143F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21E3F-DF3A-DBAD-6D96-958734F4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FE808-F90B-E566-0321-A56BDD6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4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777F5-1650-AC35-42C4-5EB30EA6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(Criar ou Modificar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56A88-DAA5-8E0C-238E-729BB74A7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mutate_all</a:t>
            </a:r>
            <a:r>
              <a:rPr lang="pt-BR" sz="2200" dirty="0"/>
              <a:t>(</a:t>
            </a:r>
            <a:r>
              <a:rPr lang="pt-BR" sz="2200" dirty="0" err="1"/>
              <a:t>tolower</a:t>
            </a:r>
            <a:r>
              <a:rPr lang="pt-BR" sz="2200" dirty="0"/>
              <a:t>) # aplica uma função em todas as colunas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  <a:r>
              <a:rPr lang="pt-BR" sz="2200" dirty="0" err="1"/>
              <a:t>scale</a:t>
            </a:r>
            <a:r>
              <a:rPr lang="pt-BR" sz="2200" dirty="0"/>
              <a:t>) # aplica uma função sob uma condição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|&gt;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(c("</a:t>
            </a:r>
            <a:r>
              <a:rPr lang="pt-BR" sz="2200" dirty="0" err="1"/>
              <a:t>Year_Built</a:t>
            </a:r>
            <a:r>
              <a:rPr lang="pt-BR" sz="2200" dirty="0"/>
              <a:t>", "</a:t>
            </a:r>
            <a:r>
              <a:rPr lang="pt-BR" sz="2200" dirty="0" err="1"/>
              <a:t>Year_Remod_Add</a:t>
            </a:r>
            <a:r>
              <a:rPr lang="pt-BR" sz="2200" dirty="0"/>
              <a:t>"),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scale</a:t>
            </a:r>
            <a:r>
              <a:rPr lang="pt-BR" sz="2200" dirty="0"/>
              <a:t>) # aplica uma função nas variáveis especificadas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[, 1:3] %&gt;%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mutate_at</a:t>
            </a:r>
            <a:r>
              <a:rPr lang="pt-BR" sz="2200" dirty="0"/>
              <a:t>(</a:t>
            </a:r>
          </a:p>
          <a:p>
            <a:pPr marL="0" indent="0">
              <a:buNone/>
            </a:pPr>
            <a:r>
              <a:rPr lang="pt-BR" sz="2200" dirty="0"/>
              <a:t>    vars(</a:t>
            </a:r>
            <a:r>
              <a:rPr lang="pt-BR" sz="2200" dirty="0" err="1"/>
              <a:t>contains</a:t>
            </a:r>
            <a:r>
              <a:rPr lang="pt-BR" sz="2200" dirty="0"/>
              <a:t>("Year")), ~(./10)) # nas variáveis que contem um termo especificado</a:t>
            </a:r>
          </a:p>
          <a:p>
            <a:pPr marL="0" indent="0">
              <a:buNone/>
            </a:pPr>
            <a:endParaRPr lang="pt-BR" sz="2200" dirty="0"/>
          </a:p>
          <a:p>
            <a:pPr marL="0" indent="0">
              <a:buNone/>
            </a:pPr>
            <a:r>
              <a:rPr lang="pt-BR" sz="2200" dirty="0" err="1"/>
              <a:t>Ames_Data</a:t>
            </a:r>
            <a:r>
              <a:rPr lang="pt-BR" sz="2200" dirty="0"/>
              <a:t> %&gt;% </a:t>
            </a:r>
          </a:p>
          <a:p>
            <a:pPr marL="0" indent="0">
              <a:buNone/>
            </a:pPr>
            <a:r>
              <a:rPr lang="pt-BR" sz="2200" dirty="0"/>
              <a:t>  </a:t>
            </a:r>
            <a:r>
              <a:rPr lang="pt-BR" sz="2200" dirty="0" err="1"/>
              <a:t>mutate_if</a:t>
            </a:r>
            <a:r>
              <a:rPr lang="pt-BR" sz="2200" dirty="0"/>
              <a:t>(</a:t>
            </a:r>
            <a:r>
              <a:rPr lang="pt-BR" sz="2200" dirty="0" err="1"/>
              <a:t>is.numeric</a:t>
            </a:r>
            <a:r>
              <a:rPr lang="pt-BR" sz="2200" dirty="0"/>
              <a:t>, </a:t>
            </a:r>
          </a:p>
          <a:p>
            <a:pPr marL="0" indent="0">
              <a:buNone/>
            </a:pPr>
            <a:r>
              <a:rPr lang="pt-BR" sz="2200" dirty="0"/>
              <a:t>            </a:t>
            </a:r>
            <a:r>
              <a:rPr lang="pt-BR" sz="2200" dirty="0" err="1"/>
              <a:t>list</a:t>
            </a:r>
            <a:r>
              <a:rPr lang="pt-BR" sz="2200" dirty="0"/>
              <a:t>(log = log10)) # adiciona o nome log nas novas variáveis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91E46-0F89-80A8-D936-28C413CA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42228-1241-5593-741F-77AD3C23D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71CDE-2579-2A89-92BF-07734908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51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096B-D683-31D6-E61B-0143FE29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(Selecionar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DD685-CC49-F86E-0FFE-3C673BE5F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select(where(</a:t>
            </a:r>
            <a:r>
              <a:rPr lang="en-US" sz="2200" dirty="0" err="1"/>
              <a:t>is.numeric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onde</a:t>
            </a:r>
            <a:r>
              <a:rPr lang="en-US" sz="2200" dirty="0"/>
              <a:t> a </a:t>
            </a:r>
            <a:r>
              <a:rPr lang="en-US" sz="2200" dirty="0" err="1"/>
              <a:t>condiçãos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select_if</a:t>
            </a:r>
            <a:r>
              <a:rPr lang="en-US" sz="2200" dirty="0"/>
              <a:t>(</a:t>
            </a:r>
            <a:r>
              <a:rPr lang="en-US" sz="2200" dirty="0" err="1"/>
              <a:t>is.numeric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se </a:t>
            </a:r>
            <a:r>
              <a:rPr lang="en-US" sz="2200" dirty="0" err="1"/>
              <a:t>condição</a:t>
            </a:r>
            <a:r>
              <a:rPr lang="en-US" sz="2200" dirty="0"/>
              <a:t> for </a:t>
            </a:r>
            <a:r>
              <a:rPr lang="en-US" sz="2200" dirty="0" err="1"/>
              <a:t>satisfeita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select(contains("Area")) # </a:t>
            </a:r>
            <a:r>
              <a:rPr lang="en-US" sz="2200" dirty="0" err="1"/>
              <a:t>seleciona</a:t>
            </a:r>
            <a:r>
              <a:rPr lang="en-US" sz="2200" dirty="0"/>
              <a:t> a </a:t>
            </a:r>
            <a:r>
              <a:rPr lang="en-US" sz="2200" dirty="0" err="1"/>
              <a:t>variável</a:t>
            </a:r>
            <a:r>
              <a:rPr lang="en-US" sz="2200" dirty="0"/>
              <a:t> que </a:t>
            </a:r>
            <a:r>
              <a:rPr lang="en-US" sz="2200" dirty="0" err="1"/>
              <a:t>contém</a:t>
            </a:r>
            <a:r>
              <a:rPr lang="en-US" sz="2200" dirty="0"/>
              <a:t> um </a:t>
            </a:r>
            <a:r>
              <a:rPr lang="en-US" sz="2200" dirty="0" err="1"/>
              <a:t>determinado</a:t>
            </a:r>
            <a:r>
              <a:rPr lang="en-US" sz="2200" dirty="0"/>
              <a:t> </a:t>
            </a:r>
            <a:r>
              <a:rPr lang="en-US" sz="2200" dirty="0" err="1"/>
              <a:t>termo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</a:t>
            </a:r>
            <a:r>
              <a:rPr lang="en-US" sz="2200" dirty="0" err="1"/>
              <a:t>Gr_Liv_Area:Year_Remod_Add</a:t>
            </a:r>
            <a:r>
              <a:rPr lang="en-US" sz="2200" dirty="0"/>
              <a:t>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select(1:3) # </a:t>
            </a:r>
            <a:r>
              <a:rPr lang="en-US" sz="2200" dirty="0" err="1"/>
              <a:t>seleciona</a:t>
            </a:r>
            <a:r>
              <a:rPr lang="en-US" sz="2200" dirty="0"/>
              <a:t> um </a:t>
            </a:r>
            <a:r>
              <a:rPr lang="en-US" sz="2200" dirty="0" err="1"/>
              <a:t>intervalo</a:t>
            </a:r>
            <a:r>
              <a:rPr lang="en-US" sz="2200" dirty="0"/>
              <a:t> de </a:t>
            </a:r>
            <a:r>
              <a:rPr lang="en-US" sz="2200" dirty="0" err="1"/>
              <a:t>variáveis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select(!(</a:t>
            </a:r>
            <a:r>
              <a:rPr lang="en-US" sz="2200" dirty="0" err="1"/>
              <a:t>Gr_Liv_Area:Year_Remod_Add</a:t>
            </a:r>
            <a:r>
              <a:rPr lang="en-US" sz="2200" dirty="0"/>
              <a:t>)) #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fora do </a:t>
            </a:r>
            <a:r>
              <a:rPr lang="en-US" sz="2200" dirty="0" err="1"/>
              <a:t>intervalo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select(!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seleciona</a:t>
            </a:r>
            <a:r>
              <a:rPr lang="en-US" sz="2200" dirty="0"/>
              <a:t> </a:t>
            </a:r>
            <a:r>
              <a:rPr lang="en-US" sz="2200" dirty="0" err="1"/>
              <a:t>variáveis</a:t>
            </a:r>
            <a:r>
              <a:rPr lang="en-US" sz="2200" dirty="0"/>
              <a:t> com um dado </a:t>
            </a:r>
            <a:r>
              <a:rPr lang="en-US" sz="2200" dirty="0" err="1"/>
              <a:t>termo</a:t>
            </a:r>
            <a:r>
              <a:rPr lang="en-US" sz="2200" dirty="0"/>
              <a:t> no final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select(</a:t>
            </a:r>
            <a:r>
              <a:rPr lang="en-US" sz="2200" dirty="0" err="1"/>
              <a:t>starts_with</a:t>
            </a:r>
            <a:r>
              <a:rPr lang="en-US" sz="2200" dirty="0"/>
              <a:t>("Petal") &amp; </a:t>
            </a:r>
            <a:r>
              <a:rPr lang="en-US" sz="2200" dirty="0" err="1"/>
              <a:t>ends_with</a:t>
            </a:r>
            <a:r>
              <a:rPr lang="en-US" sz="2200" dirty="0"/>
              <a:t>("Width")) # </a:t>
            </a:r>
            <a:r>
              <a:rPr lang="en-US" sz="2200" dirty="0" err="1"/>
              <a:t>duas</a:t>
            </a:r>
            <a:r>
              <a:rPr lang="en-US" sz="2200" dirty="0"/>
              <a:t> </a:t>
            </a:r>
            <a:r>
              <a:rPr lang="en-US" sz="2200" dirty="0" err="1"/>
              <a:t>condições</a:t>
            </a:r>
            <a:r>
              <a:rPr lang="en-US" sz="2200" dirty="0"/>
              <a:t> para </a:t>
            </a:r>
            <a:r>
              <a:rPr lang="en-US" sz="2200" dirty="0" err="1"/>
              <a:t>selecionar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528683-BB62-581B-DC72-5AF1CD88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3F831D-487E-341E-602D-2AE45172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BA503B-28E1-178D-7FE8-732C1631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6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(Renomear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iris %&gt;% rename(</a:t>
            </a:r>
            <a:r>
              <a:rPr lang="en-US" sz="2200" dirty="0" err="1"/>
              <a:t>sepal_length</a:t>
            </a:r>
            <a:r>
              <a:rPr lang="en-US" sz="2200" dirty="0"/>
              <a:t> = </a:t>
            </a:r>
            <a:r>
              <a:rPr lang="en-US" sz="2200" dirty="0" err="1"/>
              <a:t>Sepal.Length</a:t>
            </a:r>
            <a:r>
              <a:rPr lang="en-US" sz="2200" dirty="0"/>
              <a:t>, </a:t>
            </a:r>
            <a:r>
              <a:rPr lang="en-US" sz="2200" dirty="0" err="1"/>
              <a:t>sepal_width</a:t>
            </a:r>
            <a:r>
              <a:rPr lang="en-US" sz="2200" dirty="0"/>
              <a:t> = 2)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iris %&gt;% </a:t>
            </a:r>
            <a:r>
              <a:rPr lang="en-US" sz="2200" dirty="0" err="1"/>
              <a:t>rename_with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, </a:t>
            </a:r>
            <a:r>
              <a:rPr lang="en-US" sz="2200" dirty="0" err="1"/>
              <a:t>ends_with</a:t>
            </a:r>
            <a:r>
              <a:rPr lang="en-US" sz="2200" dirty="0"/>
              <a:t>("Width"))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rename_at</a:t>
            </a:r>
            <a:r>
              <a:rPr lang="en-US" sz="2200" dirty="0"/>
              <a:t>(vars(</a:t>
            </a:r>
            <a:r>
              <a:rPr lang="en-US" sz="2200" dirty="0" err="1"/>
              <a:t>mpg:hp</a:t>
            </a:r>
            <a:r>
              <a:rPr lang="en-US" sz="2200" dirty="0"/>
              <a:t>), 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</a:t>
            </a:r>
            <a:r>
              <a:rPr lang="en-US" sz="2200" dirty="0" err="1"/>
              <a:t>rename_if</a:t>
            </a:r>
            <a:r>
              <a:rPr lang="en-US" sz="2200" dirty="0"/>
              <a:t>(</a:t>
            </a:r>
            <a:r>
              <a:rPr lang="en-US" sz="2200" dirty="0" err="1"/>
              <a:t>is.integer</a:t>
            </a:r>
            <a:r>
              <a:rPr lang="en-US" sz="2200" dirty="0"/>
              <a:t>, 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</a:t>
            </a:r>
            <a:r>
              <a:rPr lang="en-US" sz="2200" dirty="0" err="1"/>
              <a:t>rename_all</a:t>
            </a:r>
            <a:r>
              <a:rPr lang="en-US" sz="2200" dirty="0"/>
              <a:t>(</a:t>
            </a:r>
            <a:r>
              <a:rPr lang="en-US" sz="2200" dirty="0" err="1"/>
              <a:t>toupper</a:t>
            </a:r>
            <a:r>
              <a:rPr lang="en-US" sz="2200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21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62C27-A65A-2C45-492B-02E1AD6C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nas Colunas (Realocar Variáveis)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B6EC23-9C59-016E-B9CD-7C9AA7E0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carb, .after = hp)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relocate(gear, carb, .before = hp)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mtcars</a:t>
            </a:r>
            <a:r>
              <a:rPr lang="en-US" sz="2200" dirty="0"/>
              <a:t> %&gt;% relocate(mpg, </a:t>
            </a:r>
            <a:r>
              <a:rPr lang="en-US" sz="2200" dirty="0" err="1"/>
              <a:t>cyl</a:t>
            </a:r>
            <a:r>
              <a:rPr lang="en-US" sz="2200" dirty="0"/>
              <a:t>, .after = </a:t>
            </a:r>
            <a:r>
              <a:rPr lang="en-US" sz="2200" dirty="0" err="1"/>
              <a:t>last_col</a:t>
            </a:r>
            <a:r>
              <a:rPr lang="en-US" sz="2200" dirty="0"/>
              <a:t>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</a:t>
            </a:r>
            <a:r>
              <a:rPr lang="en-US" sz="2200" dirty="0" err="1"/>
              <a:t>last_col</a:t>
            </a:r>
            <a:r>
              <a:rPr lang="en-US" sz="2200" dirty="0"/>
              <a:t>())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err="1"/>
              <a:t>Ames_Data</a:t>
            </a:r>
            <a:r>
              <a:rPr lang="en-US" sz="2200" dirty="0"/>
              <a:t> %&gt;% relocate(where(</a:t>
            </a:r>
            <a:r>
              <a:rPr lang="en-US" sz="2200" dirty="0" err="1"/>
              <a:t>is.factor</a:t>
            </a:r>
            <a:r>
              <a:rPr lang="en-US" sz="2200" dirty="0"/>
              <a:t>), .after = where(</a:t>
            </a:r>
            <a:r>
              <a:rPr lang="en-US" sz="2200" dirty="0" err="1"/>
              <a:t>is.double</a:t>
            </a:r>
            <a:r>
              <a:rPr lang="en-US" sz="2200"/>
              <a:t>))</a:t>
            </a:r>
            <a:endParaRPr lang="en-US" sz="22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3E3C5-B6B6-9D5F-2E68-D12D816D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25/10/2022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CB78B5-B5C9-02DA-E4B7-BABE3ED9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9F339-2EB5-1573-95D9-070F2B1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2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5011400" cy="7223274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B5D9-7590-4C60-B171-E7619A14FAFB}" type="datetime1">
              <a:rPr lang="pt-BR" smtClean="0"/>
              <a:t>24/10/2022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303B144-E148-8A71-5C1F-4D799924F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0"/>
          <a:stretch/>
        </p:blipFill>
        <p:spPr>
          <a:xfrm>
            <a:off x="6553199" y="3314700"/>
            <a:ext cx="10110177" cy="4850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Espaço Reservado para Conteúdo 5">
            <a:extLst>
              <a:ext uri="{FF2B5EF4-FFF2-40B4-BE49-F238E27FC236}">
                <a16:creationId xmlns:a16="http://schemas.microsoft.com/office/drawing/2014/main" id="{856F52B9-67C7-0632-2A42-24D57C43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900" y="1892016"/>
            <a:ext cx="4102100" cy="317856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49B7014-2527-66C4-D6AA-5E9053B69078}"/>
              </a:ext>
            </a:extLst>
          </p:cNvPr>
          <p:cNvSpPr/>
          <p:nvPr/>
        </p:nvSpPr>
        <p:spPr>
          <a:xfrm>
            <a:off x="6553200" y="2121876"/>
            <a:ext cx="4240579" cy="766042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</a:t>
            </a:r>
            <a:endParaRPr lang="en-US" sz="2200" b="1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F0E10F7B-0CEB-BA04-6075-1702A1BAA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3770"/>
              </p:ext>
            </p:extLst>
          </p:nvPr>
        </p:nvGraphicFramePr>
        <p:xfrm>
          <a:off x="838200" y="5680101"/>
          <a:ext cx="4841131" cy="271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59C5AF-2F42-2500-D835-59D61E6C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4185484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F14EC-692C-37C4-22BB-ACF56333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Pacote </a:t>
            </a:r>
            <a:r>
              <a:rPr lang="pt-BR" dirty="0" err="1"/>
              <a:t>dplyr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A91E50-1C20-0B9E-CBF6-153F33BD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00" b="1" dirty="0" err="1"/>
              <a:t>Verbos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mutate(), select(), filter(), arrange(), </a:t>
            </a:r>
            <a:r>
              <a:rPr lang="en-US" sz="2600" dirty="0" err="1"/>
              <a:t>summarise</a:t>
            </a:r>
            <a:r>
              <a:rPr lang="en-US" sz="2600" dirty="0"/>
              <a:t>(), slice(), rename(), etc.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Sufixos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_at(), _if(), _all(), etc.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Agrupamento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group_by</a:t>
            </a:r>
            <a:r>
              <a:rPr lang="en-US" sz="2600" dirty="0"/>
              <a:t>() e ungroup().</a:t>
            </a:r>
          </a:p>
          <a:p>
            <a:pPr marL="0" indent="0">
              <a:buNone/>
            </a:pPr>
            <a:r>
              <a:rPr lang="en-US" sz="2600" dirty="0"/>
              <a:t>  </a:t>
            </a:r>
          </a:p>
          <a:p>
            <a:pPr marL="0" indent="0">
              <a:buNone/>
            </a:pPr>
            <a:r>
              <a:rPr lang="en-US" sz="2600" b="1" dirty="0" err="1"/>
              <a:t>Junções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 err="1"/>
              <a:t>inner_join</a:t>
            </a:r>
            <a:r>
              <a:rPr lang="en-US" sz="2600" dirty="0"/>
              <a:t>(), </a:t>
            </a:r>
            <a:r>
              <a:rPr lang="en-US" sz="2600" dirty="0" err="1"/>
              <a:t>full_join</a:t>
            </a:r>
            <a:r>
              <a:rPr lang="en-US" sz="2600" dirty="0"/>
              <a:t>(), </a:t>
            </a:r>
            <a:r>
              <a:rPr lang="en-US" sz="2600" dirty="0" err="1"/>
              <a:t>left_join</a:t>
            </a:r>
            <a:r>
              <a:rPr lang="en-US" sz="2600" dirty="0"/>
              <a:t>() e </a:t>
            </a:r>
            <a:r>
              <a:rPr lang="en-US" sz="2600" dirty="0" err="1"/>
              <a:t>right_join</a:t>
            </a:r>
            <a:r>
              <a:rPr lang="en-US" sz="2600" dirty="0"/>
              <a:t>().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b="1" dirty="0" err="1"/>
              <a:t>Funções</a:t>
            </a:r>
            <a:r>
              <a:rPr lang="en-US" sz="2600" b="1" dirty="0"/>
              <a:t> </a:t>
            </a:r>
            <a:r>
              <a:rPr lang="en-US" sz="2600" b="1" dirty="0" err="1"/>
              <a:t>resumo</a:t>
            </a:r>
            <a:r>
              <a:rPr lang="en-US" sz="2600" b="1" dirty="0"/>
              <a:t>: </a:t>
            </a:r>
          </a:p>
          <a:p>
            <a:pPr marL="0" indent="0">
              <a:buNone/>
            </a:pPr>
            <a:r>
              <a:rPr lang="en-US" sz="2600" dirty="0"/>
              <a:t>n(), </a:t>
            </a:r>
            <a:r>
              <a:rPr lang="en-US" sz="2600" dirty="0" err="1"/>
              <a:t>n_distinct</a:t>
            </a:r>
            <a:r>
              <a:rPr lang="en-US" sz="2600" dirty="0"/>
              <a:t>(), first(), last(), nth(), etc.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B7D834-5982-FA2C-50B3-4475B2FA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44DC8-CBAD-41A5-BC3D-1DFEC51B2D7C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2DEB2A-A52A-C5C4-050D-B405BD69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148" name="Picture 4" descr="A Grammar of Data Manipulation • dplyr">
            <a:extLst>
              <a:ext uri="{FF2B5EF4-FFF2-40B4-BE49-F238E27FC236}">
                <a16:creationId xmlns:a16="http://schemas.microsoft.com/office/drawing/2014/main" id="{3DACEA2A-7EEA-13DA-04D3-A613FEBC3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4671" y="5150951"/>
            <a:ext cx="3061629" cy="353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56B7F6E-F0CC-9C5F-D709-F085F65F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</p:spTree>
    <p:extLst>
      <p:ext uri="{BB962C8B-B14F-4D97-AF65-F5344CB8AC3E}">
        <p14:creationId xmlns:p14="http://schemas.microsoft.com/office/powerpoint/2010/main" val="74983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197CA0-3A57-9F6C-352D-A71688B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8BE3BDF-326D-4EA3-144C-A50A99A4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672930"/>
            <a:ext cx="11899900" cy="1272630"/>
          </a:xfrm>
        </p:spPr>
        <p:txBody>
          <a:bodyPr/>
          <a:lstStyle/>
          <a:p>
            <a:r>
              <a:rPr lang="pt-BR" sz="8000" dirty="0"/>
              <a:t>OBRIGADO!</a:t>
            </a:r>
            <a:endParaRPr lang="en-US" sz="8000" dirty="0"/>
          </a:p>
        </p:txBody>
      </p:sp>
      <p:sp>
        <p:nvSpPr>
          <p:cNvPr id="6" name="Subtítulo 16">
            <a:extLst>
              <a:ext uri="{FF2B5EF4-FFF2-40B4-BE49-F238E27FC236}">
                <a16:creationId xmlns:a16="http://schemas.microsoft.com/office/drawing/2014/main" id="{E75ECB89-A1B2-DA36-3948-4BD268CB4E81}"/>
              </a:ext>
            </a:extLst>
          </p:cNvPr>
          <p:cNvSpPr txBox="1">
            <a:spLocks/>
          </p:cNvSpPr>
          <p:nvPr/>
        </p:nvSpPr>
        <p:spPr>
          <a:xfrm>
            <a:off x="9394825" y="5250360"/>
            <a:ext cx="4083050" cy="8075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/>
              <a:t>lapea@ufv.br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421C228-C2EF-F6E2-062F-C628041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9EF75DC2-3841-A348-8245-A204C5C1D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719" y="8856947"/>
            <a:ext cx="2091789" cy="1163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F82D8B47-53BB-8038-5FC2-9AF7F72DF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1" t="7857" r="7856" b="8182"/>
          <a:stretch/>
        </p:blipFill>
        <p:spPr>
          <a:xfrm>
            <a:off x="5334000" y="8791281"/>
            <a:ext cx="1414602" cy="13944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56A937F-28C0-4F04-B33D-46DD4D673E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8" t="11591" r="14618" b="5850"/>
          <a:stretch/>
        </p:blipFill>
        <p:spPr>
          <a:xfrm>
            <a:off x="12682398" y="9022399"/>
            <a:ext cx="1414602" cy="1163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50" name="Picture 2" descr="CNPq Logo - PNG e Vetor - Download de Logo">
            <a:extLst>
              <a:ext uri="{FF2B5EF4-FFF2-40B4-BE49-F238E27FC236}">
                <a16:creationId xmlns:a16="http://schemas.microsoft.com/office/drawing/2014/main" id="{F08985D3-EA40-D89C-4C0B-B323A3A2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661" y="9087043"/>
            <a:ext cx="2229339" cy="95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3830CC-0CD5-78EB-CF53-E30DB4D9A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706" y="8968407"/>
            <a:ext cx="1594894" cy="112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11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74202-06EA-FECB-18B5-9F9419B7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Ames </a:t>
            </a:r>
            <a:r>
              <a:rPr lang="pt-BR" dirty="0" err="1"/>
              <a:t>Housing</a:t>
            </a:r>
            <a:r>
              <a:rPr lang="pt-BR" dirty="0"/>
              <a:t>: Dados Imobiliários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807DB-415F-1F4D-B182-BDB246735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30068F-F153-C62C-E74B-8EE395D8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B2AD4A-ABE9-9ACF-8A60-86428299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4" name="Imagem 13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BE51159-0E91-8DDC-DB92-6136FC1C0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553" y="5753100"/>
            <a:ext cx="4874013" cy="297856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A718526-A2D8-CA4F-6092-54807E338C4A}"/>
              </a:ext>
            </a:extLst>
          </p:cNvPr>
          <p:cNvSpPr txBox="1"/>
          <p:nvPr/>
        </p:nvSpPr>
        <p:spPr>
          <a:xfrm>
            <a:off x="13295273" y="8739108"/>
            <a:ext cx="39148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</a:t>
            </a:r>
            <a:r>
              <a:rPr lang="pt-B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Preço de vendas de imóveis em função do ano de construção.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4CAF1057-7405-C73A-0A1B-09EFC4B27301}"/>
              </a:ext>
            </a:extLst>
          </p:cNvPr>
          <p:cNvSpPr txBox="1">
            <a:spLocks/>
          </p:cNvSpPr>
          <p:nvPr/>
        </p:nvSpPr>
        <p:spPr>
          <a:xfrm>
            <a:off x="8901372" y="1960005"/>
            <a:ext cx="4074289" cy="12532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Cidade de Ames – Iowa, EUA.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 variáveis;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2930 observações.</a:t>
            </a:r>
          </a:p>
        </p:txBody>
      </p:sp>
      <p:pic>
        <p:nvPicPr>
          <p:cNvPr id="22" name="Imagem 21" descr="Vista aérea de cidade com casas e árvores&#10;&#10;Descrição gerada automaticamente">
            <a:extLst>
              <a:ext uri="{FF2B5EF4-FFF2-40B4-BE49-F238E27FC236}">
                <a16:creationId xmlns:a16="http://schemas.microsoft.com/office/drawing/2014/main" id="{3E5C04F7-4364-A964-D57E-5C31C41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372" y="3062638"/>
            <a:ext cx="3443027" cy="3443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Espaço Reservado para Conteúdo 23" descr="Tabela&#10;&#10;Descrição gerada automaticamente">
            <a:extLst>
              <a:ext uri="{FF2B5EF4-FFF2-40B4-BE49-F238E27FC236}">
                <a16:creationId xmlns:a16="http://schemas.microsoft.com/office/drawing/2014/main" id="{850F9782-5F1C-225B-C758-0A616CC32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9900" y="2105122"/>
            <a:ext cx="8077200" cy="6743700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C07921C8-5492-1594-C194-316397E03A24}"/>
              </a:ext>
            </a:extLst>
          </p:cNvPr>
          <p:cNvSpPr/>
          <p:nvPr/>
        </p:nvSpPr>
        <p:spPr>
          <a:xfrm>
            <a:off x="420806" y="1995409"/>
            <a:ext cx="3617794" cy="40935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760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do RStudio</a:t>
            </a:r>
            <a:endParaRPr lang="en-US" i="1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E779-5629-4044-BE4D-CD761766F64A}" type="datetime1">
              <a:rPr lang="pt-BR" smtClean="0"/>
              <a:t>24/10/2022</a:t>
            </a:fld>
            <a:endParaRPr lang="en-US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5E27D815-CE9B-8533-7E67-D00C22A52520}"/>
              </a:ext>
            </a:extLst>
          </p:cNvPr>
          <p:cNvSpPr/>
          <p:nvPr/>
        </p:nvSpPr>
        <p:spPr>
          <a:xfrm>
            <a:off x="6555263" y="1706299"/>
            <a:ext cx="6855937" cy="851265"/>
          </a:xfrm>
          <a:prstGeom prst="roundRect">
            <a:avLst/>
          </a:prstGeom>
          <a:solidFill>
            <a:srgbClr val="03203D"/>
          </a:solidFill>
          <a:ln>
            <a:solidFill>
              <a:srgbClr val="03203D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https://www.rstudio.com/products/rstudio/download/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69D312-2A7A-EEE1-D948-278AC32888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319" y="1690688"/>
            <a:ext cx="3468081" cy="34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CF6736-93D4-5C85-695B-4001BA0F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048" y="3233692"/>
            <a:ext cx="8205300" cy="5415007"/>
          </a:xfrm>
          <a:prstGeom prst="rect">
            <a:avLst/>
          </a:prstGeom>
          <a:ln w="38100" cap="sq">
            <a:solidFill>
              <a:srgbClr val="03203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B99C1C69-D7DA-38B6-0F0F-9DB087B2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3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um Projeto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BCD015B0-6BFA-6322-FF92-4420F82B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7912"/>
            <a:ext cx="5819775" cy="5591175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E3A7590-E5E5-9551-F5E0-670895546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33675"/>
            <a:ext cx="6657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45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55493-93C9-E394-4C71-D41F481A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Projeto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A482C8-E89F-2BD6-1ACE-7D7471207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CD07F-B46E-4F4E-81A4-4C8B292F32F9}" type="datetime1">
              <a:rPr lang="pt-BR" smtClean="0"/>
              <a:pPr/>
              <a:t>24/10/2022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CDAD56-5BC4-DCC9-BFB0-FE9DBB87B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DC9D6B-62E5-1F50-FD97-0C6CA683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4CD595D-725A-9F6C-614C-EFE8A6BFA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8912"/>
            <a:ext cx="6657975" cy="48291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2CECC4B-24BF-C09B-CE9F-B7EC0F3A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45" y="2743200"/>
            <a:ext cx="6667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25C02F-1FDF-FDDF-D9DF-DFD62A14C2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46304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301F1E0-C35D-F923-3D0B-A96EAE7575E7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4630400" cy="7127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Helveticish" panose="020B0604020202020204" charset="0"/>
              <a:ea typeface="Helveticish" panose="020B0604020202020204" charset="0"/>
              <a:cs typeface="Helveticish" panose="020B060402020202020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06F0A87-068D-2986-670E-4C16C5D5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5011400" cy="1143000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Instalação e Abertura de Pacotes</a:t>
            </a:r>
            <a:endParaRPr lang="en-US" i="1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461BFE5D-E898-8BDD-302C-104A8A2A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29097"/>
          </a:xfrm>
          <a:ln>
            <a:solidFill>
              <a:srgbClr val="03203D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b="1" dirty="0"/>
              <a:t>Instalação</a:t>
            </a:r>
            <a:r>
              <a:rPr lang="pt-BR" dirty="0"/>
              <a:t>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NÃO TEM O PACOTE</a:t>
            </a:r>
          </a:p>
          <a:p>
            <a:pPr marL="0" indent="0">
              <a:buNone/>
            </a:pPr>
            <a:r>
              <a:rPr lang="pt-BR" dirty="0"/>
              <a:t>install.packages("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 SE VOCÊ JÁ POSSUI O PACOTE</a:t>
            </a:r>
          </a:p>
          <a:p>
            <a:pPr marL="0" indent="0">
              <a:buNone/>
            </a:pPr>
            <a:r>
              <a:rPr lang="pt-BR" dirty="0" err="1"/>
              <a:t>update.packages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E2073BC-62C7-BD42-2A80-60105669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430B-921B-4142-B611-C7DA852D2A34}" type="datetime1">
              <a:rPr lang="pt-BR" smtClean="0"/>
              <a:t>24/10/2022</a:t>
            </a:fld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993D6D9-11D2-142D-0841-B29C089F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90E30297-B096-4F47-E82A-EFBA1650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014993"/>
            <a:ext cx="8356646" cy="4649962"/>
          </a:xfrm>
          <a:prstGeom prst="rect">
            <a:avLst/>
          </a:prstGeom>
        </p:spPr>
      </p:pic>
      <p:sp>
        <p:nvSpPr>
          <p:cNvPr id="12" name="Espaço Reservado para Conteúdo 10">
            <a:extLst>
              <a:ext uri="{FF2B5EF4-FFF2-40B4-BE49-F238E27FC236}">
                <a16:creationId xmlns:a16="http://schemas.microsoft.com/office/drawing/2014/main" id="{BFD18757-57E5-DB1E-A542-F4621DB1CEF7}"/>
              </a:ext>
            </a:extLst>
          </p:cNvPr>
          <p:cNvSpPr txBox="1">
            <a:spLocks/>
          </p:cNvSpPr>
          <p:nvPr/>
        </p:nvSpPr>
        <p:spPr>
          <a:xfrm>
            <a:off x="457200" y="6438899"/>
            <a:ext cx="8229600" cy="2362201"/>
          </a:xfrm>
          <a:prstGeom prst="rect">
            <a:avLst/>
          </a:prstGeom>
          <a:ln>
            <a:solidFill>
              <a:srgbClr val="03203D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320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b="1" dirty="0"/>
              <a:t>Abertura</a:t>
            </a:r>
            <a:r>
              <a:rPr lang="pt-BR" dirty="0"/>
              <a:t>: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r>
              <a:rPr lang="pt-BR" dirty="0" err="1"/>
              <a:t>library</a:t>
            </a:r>
            <a:r>
              <a:rPr lang="pt-BR" dirty="0"/>
              <a:t>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None/>
            </a:pPr>
            <a:r>
              <a:rPr lang="pt-BR" dirty="0"/>
              <a:t>require("</a:t>
            </a:r>
            <a:r>
              <a:rPr lang="pt-BR" dirty="0" err="1"/>
              <a:t>tidyverse</a:t>
            </a:r>
            <a:r>
              <a:rPr lang="pt-BR" dirty="0"/>
              <a:t>")</a:t>
            </a:r>
          </a:p>
          <a:p>
            <a:pPr marL="0" indent="0">
              <a:buFont typeface="Arial" pitchFamily="34" charset="0"/>
              <a:buNone/>
            </a:pPr>
            <a:endParaRPr lang="pt-BR" dirty="0"/>
          </a:p>
          <a:p>
            <a:pPr marL="0" indent="0">
              <a:buFont typeface="Arial" pitchFamily="34" charset="0"/>
              <a:buNone/>
            </a:pPr>
            <a:endParaRPr lang="pt-BR" dirty="0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8F35DB5-2F2D-3FB0-1F18-C3D859BC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9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0E5BF-3D00-C3BC-2F27-AEB28D0C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Teclas de Atalho</a:t>
            </a:r>
            <a:endParaRPr lang="en-US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E4359F3-F8F3-4A1A-8B5A-701A87104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206806"/>
              </p:ext>
            </p:extLst>
          </p:nvPr>
        </p:nvGraphicFramePr>
        <p:xfrm>
          <a:off x="609600" y="1562100"/>
          <a:ext cx="15087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24B92A-44D1-79D8-8469-4C0AE9F6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317D-CEF6-40ED-BA8A-697EEBD5CF1B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853410-6A37-7462-7CFD-2FEC16B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8C46B4-170A-AEE1-61B9-E6BF695D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51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7A461F6D-7CF8-F293-E2F2-568CB0337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17638"/>
            <a:ext cx="6378944" cy="637894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BAD6-E932-48D5-9E5D-D42DCBEB188F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3E506A-4153-9D2B-D883-ECE6B57E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736415"/>
            <a:ext cx="6345950" cy="367339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7CCDE54-52D7-B771-2672-2C58B11EEBBA}"/>
              </a:ext>
            </a:extLst>
          </p:cNvPr>
          <p:cNvSpPr/>
          <p:nvPr/>
        </p:nvSpPr>
        <p:spPr>
          <a:xfrm>
            <a:off x="696035" y="1769966"/>
            <a:ext cx="41731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A2999A4-04F7-3B8D-5669-0DFEE2EDD1FA}"/>
              </a:ext>
            </a:extLst>
          </p:cNvPr>
          <p:cNvSpPr/>
          <p:nvPr/>
        </p:nvSpPr>
        <p:spPr>
          <a:xfrm>
            <a:off x="691486" y="4090348"/>
            <a:ext cx="1692937" cy="2821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955EB76-1B1B-F525-114D-AF60FC155B5E}"/>
              </a:ext>
            </a:extLst>
          </p:cNvPr>
          <p:cNvSpPr/>
          <p:nvPr/>
        </p:nvSpPr>
        <p:spPr>
          <a:xfrm>
            <a:off x="4801172" y="4430232"/>
            <a:ext cx="1980628" cy="180184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E8D382-5661-AEEA-C28F-A337CC4E2411}"/>
              </a:ext>
            </a:extLst>
          </p:cNvPr>
          <p:cNvSpPr/>
          <p:nvPr/>
        </p:nvSpPr>
        <p:spPr>
          <a:xfrm>
            <a:off x="9184630" y="2438007"/>
            <a:ext cx="1597639" cy="31689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B19083-CD3C-7CEB-E61C-FFBA5BF8CBF1}"/>
              </a:ext>
            </a:extLst>
          </p:cNvPr>
          <p:cNvSpPr/>
          <p:nvPr/>
        </p:nvSpPr>
        <p:spPr>
          <a:xfrm>
            <a:off x="9184630" y="2756455"/>
            <a:ext cx="2155522" cy="22723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81DE0D9B-929C-F4F7-E015-DC38EE19D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lapea@ufv.br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00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C991A-8CD8-BF90-216C-ED973531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Banco de Dados</a:t>
            </a:r>
            <a:endParaRPr lang="en-US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1F6F613-40D5-C706-C982-8E7C094A1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981" y="1417069"/>
            <a:ext cx="11578087" cy="719718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57936-AE54-E9E6-C661-FEB7AB36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1B4BF-1A0A-4F4D-A21D-73D928B84FE1}" type="datetime1">
              <a:rPr lang="pt-BR" smtClean="0"/>
              <a:t>24/10/2022</a:t>
            </a:fld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DDE9702-DA44-0289-1B8A-8A36FF9B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2" descr="Read Rectangular Text Data • readr">
            <a:extLst>
              <a:ext uri="{FF2B5EF4-FFF2-40B4-BE49-F238E27FC236}">
                <a16:creationId xmlns:a16="http://schemas.microsoft.com/office/drawing/2014/main" id="{A2F64116-27DA-5C39-612A-139ECDF68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887" y="5150893"/>
            <a:ext cx="3061628" cy="35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02412A-31DE-8044-1729-759EB59E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lapea@ufv.br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A03EDB-E8FB-6821-2866-EB8E934808E7}"/>
              </a:ext>
            </a:extLst>
          </p:cNvPr>
          <p:cNvSpPr txBox="1"/>
          <p:nvPr/>
        </p:nvSpPr>
        <p:spPr>
          <a:xfrm>
            <a:off x="6336531" y="8697279"/>
            <a:ext cx="373698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Fonte: https://readxl.tidyverse.org/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3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PEA">
      <a:dk1>
        <a:sysClr val="windowText" lastClr="000000"/>
      </a:dk1>
      <a:lt1>
        <a:sysClr val="window" lastClr="FFFFFF"/>
      </a:lt1>
      <a:dk2>
        <a:srgbClr val="03203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Helveticish"/>
        <a:ea typeface=""/>
        <a:cs typeface=""/>
      </a:majorFont>
      <a:minorFont>
        <a:latin typeface="Helvetic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</TotalTime>
  <Words>1370</Words>
  <Application>Microsoft Office PowerPoint</Application>
  <PresentationFormat>Personalizar</PresentationFormat>
  <Paragraphs>245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Helveticish</vt:lpstr>
      <vt:lpstr>Calibri</vt:lpstr>
      <vt:lpstr>Arial</vt:lpstr>
      <vt:lpstr>Times New Roman</vt:lpstr>
      <vt:lpstr>Office Theme</vt:lpstr>
      <vt:lpstr>ANÁLISE EXPLORATÓRIA DADOS E ESTATÍSTICA MULTIVARIADA</vt:lpstr>
      <vt:lpstr>Instalação do R</vt:lpstr>
      <vt:lpstr>Instalação do RStudio</vt:lpstr>
      <vt:lpstr>Criação de um Projeto</vt:lpstr>
      <vt:lpstr>Criando um Projeto</vt:lpstr>
      <vt:lpstr>Instalação e Abertura de Pacotes</vt:lpstr>
      <vt:lpstr>Teclas de Atalho</vt:lpstr>
      <vt:lpstr>Importação de Banco de Dados</vt:lpstr>
      <vt:lpstr>Importação de Banco de Dados</vt:lpstr>
      <vt:lpstr>Importação de Banco de Dados</vt:lpstr>
      <vt:lpstr>Filtragem com operadores lógicos</vt:lpstr>
      <vt:lpstr>Operações nas Linhas (Ordenação)</vt:lpstr>
      <vt:lpstr>Operações nas Linhas (Partição ou Amostragem)</vt:lpstr>
      <vt:lpstr>Apresentação do PowerPoint</vt:lpstr>
      <vt:lpstr>Operações nas Colunas (criar ou modificar variáveis)</vt:lpstr>
      <vt:lpstr>Operações nas Colunas (Criar ou Modificar Variáveis)</vt:lpstr>
      <vt:lpstr>Operações nas Colunas (Selecionar Variáveis)</vt:lpstr>
      <vt:lpstr>Operações nas Colunas (Renomear Variáveis)</vt:lpstr>
      <vt:lpstr>Operações nas Colunas (Realocar Variáveis)</vt:lpstr>
      <vt:lpstr>Pacote dplyr</vt:lpstr>
      <vt:lpstr>Apresentação do PowerPoint</vt:lpstr>
      <vt:lpstr>Ames Housing: Dados Imobiliários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Temp_Mod_2</dc:title>
  <dc:creator>Wagner Barbosa</dc:creator>
  <cp:lastModifiedBy>Usuario</cp:lastModifiedBy>
  <cp:revision>9</cp:revision>
  <dcterms:created xsi:type="dcterms:W3CDTF">2006-08-16T00:00:00Z</dcterms:created>
  <dcterms:modified xsi:type="dcterms:W3CDTF">2022-10-25T03:26:51Z</dcterms:modified>
  <dc:identifier>DAFNYV0nzNI</dc:identifier>
</cp:coreProperties>
</file>